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2" r:id="rId18"/>
    <p:sldId id="273" r:id="rId19"/>
    <p:sldId id="270" r:id="rId20"/>
    <p:sldId id="271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55364-5F4B-45B9-85B5-EA2512D0362F}" v="524" dt="2022-08-28T22:09:58.998"/>
    <p1510:client id="{1FD22A9F-C6C9-4C2C-8CEC-192E01890E54}" v="39" dt="2022-08-28T09:18:34.233"/>
    <p1510:client id="{49068C16-497F-8BD7-2142-78FE19EA068F}" v="5" dt="2022-08-30T07:52:00"/>
    <p1510:client id="{57833CD9-F7C9-4E62-A487-EF746A45068E}" v="4" dt="2022-08-30T05:24:58.022"/>
    <p1510:client id="{6968F181-AF83-4309-926B-9C3255305F68}" v="484" dt="2022-08-30T06:03:54.417"/>
    <p1510:client id="{9753FA83-AEAE-4718-BCB4-5E6A8A061813}" v="168" dt="2022-08-28T20:27:49.225"/>
    <p1510:client id="{F1CCB773-5A3D-496A-BFF8-7BACB9609657}" v="68" dt="2022-08-28T22:14:37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es-Kanaele, Kupono K C/2dLt" userId="S::kupono.vares-kanaele@hiwgcap.org::8939d621-420f-48e9-aa7d-59a84e92a34f" providerId="AD" clId="Web-{6968F181-AF83-4309-926B-9C3255305F68}"/>
    <pc:docChg chg="addSld delSld modSld sldOrd">
      <pc:chgData name="Vares-Kanaele, Kupono K C/2dLt" userId="S::kupono.vares-kanaele@hiwgcap.org::8939d621-420f-48e9-aa7d-59a84e92a34f" providerId="AD" clId="Web-{6968F181-AF83-4309-926B-9C3255305F68}" dt="2022-08-30T06:03:54.417" v="482"/>
      <pc:docMkLst>
        <pc:docMk/>
      </pc:docMkLst>
      <pc:sldChg chg="modSp ord">
        <pc:chgData name="Vares-Kanaele, Kupono K C/2dLt" userId="S::kupono.vares-kanaele@hiwgcap.org::8939d621-420f-48e9-aa7d-59a84e92a34f" providerId="AD" clId="Web-{6968F181-AF83-4309-926B-9C3255305F68}" dt="2022-08-30T06:02:57.384" v="476" actId="20577"/>
        <pc:sldMkLst>
          <pc:docMk/>
          <pc:sldMk cId="1096672983" sldId="265"/>
        </pc:sldMkLst>
        <pc:spChg chg="mod">
          <ac:chgData name="Vares-Kanaele, Kupono K C/2dLt" userId="S::kupono.vares-kanaele@hiwgcap.org::8939d621-420f-48e9-aa7d-59a84e92a34f" providerId="AD" clId="Web-{6968F181-AF83-4309-926B-9C3255305F68}" dt="2022-08-30T06:02:57.384" v="476" actId="20577"/>
          <ac:spMkLst>
            <pc:docMk/>
            <pc:sldMk cId="1096672983" sldId="265"/>
            <ac:spMk id="2" creationId="{1F953628-EB39-C361-4268-51D285BC171D}"/>
          </ac:spMkLst>
        </pc:spChg>
      </pc:sldChg>
      <pc:sldChg chg="addSp delSp modSp new mod ord setBg modClrScheme setClrOvrMap chgLayout">
        <pc:chgData name="Vares-Kanaele, Kupono K C/2dLt" userId="S::kupono.vares-kanaele@hiwgcap.org::8939d621-420f-48e9-aa7d-59a84e92a34f" providerId="AD" clId="Web-{6968F181-AF83-4309-926B-9C3255305F68}" dt="2022-08-30T06:03:12.025" v="477"/>
        <pc:sldMkLst>
          <pc:docMk/>
          <pc:sldMk cId="2010838555" sldId="267"/>
        </pc:sldMkLst>
        <pc:spChg chg="mod ord">
          <ac:chgData name="Vares-Kanaele, Kupono K C/2dLt" userId="S::kupono.vares-kanaele@hiwgcap.org::8939d621-420f-48e9-aa7d-59a84e92a34f" providerId="AD" clId="Web-{6968F181-AF83-4309-926B-9C3255305F68}" dt="2022-08-30T06:03:12.025" v="477"/>
          <ac:spMkLst>
            <pc:docMk/>
            <pc:sldMk cId="2010838555" sldId="267"/>
            <ac:spMk id="2" creationId="{6F034A3A-A4DF-6756-2B27-259C976FFBDD}"/>
          </ac:spMkLst>
        </pc:spChg>
        <pc:spChg chg="del mod ord">
          <ac:chgData name="Vares-Kanaele, Kupono K C/2dLt" userId="S::kupono.vares-kanaele@hiwgcap.org::8939d621-420f-48e9-aa7d-59a84e92a34f" providerId="AD" clId="Web-{6968F181-AF83-4309-926B-9C3255305F68}" dt="2022-08-30T05:26:35.705" v="21"/>
          <ac:spMkLst>
            <pc:docMk/>
            <pc:sldMk cId="2010838555" sldId="267"/>
            <ac:spMk id="3" creationId="{D7AE929D-D848-4309-D36F-40BBFA6955A6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6:03:12.025" v="477"/>
          <ac:spMkLst>
            <pc:docMk/>
            <pc:sldMk cId="2010838555" sldId="267"/>
            <ac:spMk id="7" creationId="{66B332A4-D438-4773-A77F-5ED49A448D9D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6:03:12.025" v="477"/>
          <ac:spMkLst>
            <pc:docMk/>
            <pc:sldMk cId="2010838555" sldId="267"/>
            <ac:spMk id="9" creationId="{DF9AD32D-FF05-44F4-BD4D-9CEE89B71EB9}"/>
          </ac:spMkLst>
        </pc:spChg>
      </pc:sldChg>
      <pc:sldChg chg="addSp delSp modSp new mod setBg">
        <pc:chgData name="Vares-Kanaele, Kupono K C/2dLt" userId="S::kupono.vares-kanaele@hiwgcap.org::8939d621-420f-48e9-aa7d-59a84e92a34f" providerId="AD" clId="Web-{6968F181-AF83-4309-926B-9C3255305F68}" dt="2022-08-30T05:55:35.830" v="212"/>
        <pc:sldMkLst>
          <pc:docMk/>
          <pc:sldMk cId="4037090131" sldId="268"/>
        </pc:sldMkLst>
        <pc:spChg chg="del mod">
          <ac:chgData name="Vares-Kanaele, Kupono K C/2dLt" userId="S::kupono.vares-kanaele@hiwgcap.org::8939d621-420f-48e9-aa7d-59a84e92a34f" providerId="AD" clId="Web-{6968F181-AF83-4309-926B-9C3255305F68}" dt="2022-08-30T05:55:02.501" v="210"/>
          <ac:spMkLst>
            <pc:docMk/>
            <pc:sldMk cId="4037090131" sldId="268"/>
            <ac:spMk id="2" creationId="{069E12C7-2826-2DDB-EF7E-A7B1774CC266}"/>
          </ac:spMkLst>
        </pc:spChg>
        <pc:spChg chg="del">
          <ac:chgData name="Vares-Kanaele, Kupono K C/2dLt" userId="S::kupono.vares-kanaele@hiwgcap.org::8939d621-420f-48e9-aa7d-59a84e92a34f" providerId="AD" clId="Web-{6968F181-AF83-4309-926B-9C3255305F68}" dt="2022-08-30T05:27:53.441" v="23"/>
          <ac:spMkLst>
            <pc:docMk/>
            <pc:sldMk cId="4037090131" sldId="268"/>
            <ac:spMk id="3" creationId="{4440FC25-61B2-4293-C8B6-A87B3F9E1ECD}"/>
          </ac:spMkLst>
        </pc:spChg>
        <pc:spChg chg="add del mod">
          <ac:chgData name="Vares-Kanaele, Kupono K C/2dLt" userId="S::kupono.vares-kanaele@hiwgcap.org::8939d621-420f-48e9-aa7d-59a84e92a34f" providerId="AD" clId="Web-{6968F181-AF83-4309-926B-9C3255305F68}" dt="2022-08-30T05:55:06.813" v="211"/>
          <ac:spMkLst>
            <pc:docMk/>
            <pc:sldMk cId="4037090131" sldId="268"/>
            <ac:spMk id="6" creationId="{4615C4D3-2676-FB54-6368-4C2911CA6E5B}"/>
          </ac:spMkLst>
        </pc:spChg>
        <pc:spChg chg="add mod">
          <ac:chgData name="Vares-Kanaele, Kupono K C/2dLt" userId="S::kupono.vares-kanaele@hiwgcap.org::8939d621-420f-48e9-aa7d-59a84e92a34f" providerId="AD" clId="Web-{6968F181-AF83-4309-926B-9C3255305F68}" dt="2022-08-30T05:28:17.738" v="36" actId="20577"/>
          <ac:spMkLst>
            <pc:docMk/>
            <pc:sldMk cId="4037090131" sldId="268"/>
            <ac:spMk id="8" creationId="{E9E7A941-C45C-0AE8-4D15-07DBBB834ECF}"/>
          </ac:spMkLst>
        </pc:spChg>
        <pc:picChg chg="add del mod ord">
          <ac:chgData name="Vares-Kanaele, Kupono K C/2dLt" userId="S::kupono.vares-kanaele@hiwgcap.org::8939d621-420f-48e9-aa7d-59a84e92a34f" providerId="AD" clId="Web-{6968F181-AF83-4309-926B-9C3255305F68}" dt="2022-08-30T05:54:55.579" v="209"/>
          <ac:picMkLst>
            <pc:docMk/>
            <pc:sldMk cId="4037090131" sldId="268"/>
            <ac:picMk id="4" creationId="{10770DF8-A624-8902-C3A7-6D78E8B698FF}"/>
          </ac:picMkLst>
        </pc:picChg>
        <pc:inkChg chg="add">
          <ac:chgData name="Vares-Kanaele, Kupono K C/2dLt" userId="S::kupono.vares-kanaele@hiwgcap.org::8939d621-420f-48e9-aa7d-59a84e92a34f" providerId="AD" clId="Web-{6968F181-AF83-4309-926B-9C3255305F68}" dt="2022-08-30T05:55:35.830" v="212"/>
          <ac:inkMkLst>
            <pc:docMk/>
            <pc:sldMk cId="4037090131" sldId="268"/>
            <ac:inkMk id="7" creationId="{0374C2D5-2838-E29C-54D6-2EBED46D23CD}"/>
          </ac:inkMkLst>
        </pc:inkChg>
      </pc:sldChg>
      <pc:sldChg chg="addSp delSp modSp new mod setBg">
        <pc:chgData name="Vares-Kanaele, Kupono K C/2dLt" userId="S::kupono.vares-kanaele@hiwgcap.org::8939d621-420f-48e9-aa7d-59a84e92a34f" providerId="AD" clId="Web-{6968F181-AF83-4309-926B-9C3255305F68}" dt="2022-08-30T05:55:53.846" v="215"/>
        <pc:sldMkLst>
          <pc:docMk/>
          <pc:sldMk cId="1046099224" sldId="269"/>
        </pc:sldMkLst>
        <pc:spChg chg="del mod ord">
          <ac:chgData name="Vares-Kanaele, Kupono K C/2dLt" userId="S::kupono.vares-kanaele@hiwgcap.org::8939d621-420f-48e9-aa7d-59a84e92a34f" providerId="AD" clId="Web-{6968F181-AF83-4309-926B-9C3255305F68}" dt="2022-08-30T05:30:41.990" v="58"/>
          <ac:spMkLst>
            <pc:docMk/>
            <pc:sldMk cId="1046099224" sldId="269"/>
            <ac:spMk id="2" creationId="{C39D1113-58B6-BA94-7161-C66F17D7A5DA}"/>
          </ac:spMkLst>
        </pc:spChg>
        <pc:spChg chg="del">
          <ac:chgData name="Vares-Kanaele, Kupono K C/2dLt" userId="S::kupono.vares-kanaele@hiwgcap.org::8939d621-420f-48e9-aa7d-59a84e92a34f" providerId="AD" clId="Web-{6968F181-AF83-4309-926B-9C3255305F68}" dt="2022-08-30T05:30:08.552" v="52"/>
          <ac:spMkLst>
            <pc:docMk/>
            <pc:sldMk cId="1046099224" sldId="269"/>
            <ac:spMk id="3" creationId="{3C142265-B8E6-C84E-C866-CB30476B9906}"/>
          </ac:spMkLst>
        </pc:spChg>
        <pc:spChg chg="add mod">
          <ac:chgData name="Vares-Kanaele, Kupono K C/2dLt" userId="S::kupono.vares-kanaele@hiwgcap.org::8939d621-420f-48e9-aa7d-59a84e92a34f" providerId="AD" clId="Web-{6968F181-AF83-4309-926B-9C3255305F68}" dt="2022-08-30T05:48:38.541" v="176" actId="20577"/>
          <ac:spMkLst>
            <pc:docMk/>
            <pc:sldMk cId="1046099224" sldId="269"/>
            <ac:spMk id="8" creationId="{9409028C-31F9-B472-6713-54CC6631820A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5:30:23.943" v="57"/>
          <ac:spMkLst>
            <pc:docMk/>
            <pc:sldMk cId="1046099224" sldId="269"/>
            <ac:spMk id="11" creationId="{A81E7530-396C-45F0-92F4-A885648D1631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5:30:23.943" v="57"/>
          <ac:spMkLst>
            <pc:docMk/>
            <pc:sldMk cId="1046099224" sldId="269"/>
            <ac:spMk id="13" creationId="{7316481C-0A49-4796-812B-0D64F063B720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5:30:23.943" v="57"/>
          <ac:spMkLst>
            <pc:docMk/>
            <pc:sldMk cId="1046099224" sldId="269"/>
            <ac:spMk id="15" creationId="{A5271697-90F1-4A23-8EF2-0179F2EAFACB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5:30:23.943" v="57"/>
          <ac:spMkLst>
            <pc:docMk/>
            <pc:sldMk cId="1046099224" sldId="269"/>
            <ac:spMk id="39" creationId="{D9F5512A-48E1-4C07-B75E-3CCC517B6804}"/>
          </ac:spMkLst>
        </pc:spChg>
        <pc:grpChg chg="add">
          <ac:chgData name="Vares-Kanaele, Kupono K C/2dLt" userId="S::kupono.vares-kanaele@hiwgcap.org::8939d621-420f-48e9-aa7d-59a84e92a34f" providerId="AD" clId="Web-{6968F181-AF83-4309-926B-9C3255305F68}" dt="2022-08-30T05:30:23.943" v="57"/>
          <ac:grpSpMkLst>
            <pc:docMk/>
            <pc:sldMk cId="1046099224" sldId="269"/>
            <ac:grpSpMk id="17" creationId="{81DE8B58-F373-409E-A253-4380A66091D4}"/>
          </ac:grpSpMkLst>
        </pc:grpChg>
        <pc:picChg chg="add mod ord">
          <ac:chgData name="Vares-Kanaele, Kupono K C/2dLt" userId="S::kupono.vares-kanaele@hiwgcap.org::8939d621-420f-48e9-aa7d-59a84e92a34f" providerId="AD" clId="Web-{6968F181-AF83-4309-926B-9C3255305F68}" dt="2022-08-30T05:30:23.943" v="57"/>
          <ac:picMkLst>
            <pc:docMk/>
            <pc:sldMk cId="1046099224" sldId="269"/>
            <ac:picMk id="4" creationId="{2A5F92C3-7DCB-B873-C0D5-AC167DE29A46}"/>
          </ac:picMkLst>
        </pc:picChg>
        <pc:inkChg chg="add del">
          <ac:chgData name="Vares-Kanaele, Kupono K C/2dLt" userId="S::kupono.vares-kanaele@hiwgcap.org::8939d621-420f-48e9-aa7d-59a84e92a34f" providerId="AD" clId="Web-{6968F181-AF83-4309-926B-9C3255305F68}" dt="2022-08-30T05:55:46.470" v="214"/>
          <ac:inkMkLst>
            <pc:docMk/>
            <pc:sldMk cId="1046099224" sldId="269"/>
            <ac:inkMk id="5" creationId="{38C826EE-262C-EC5F-47A6-A3DDD9EEC5FD}"/>
          </ac:inkMkLst>
        </pc:inkChg>
        <pc:inkChg chg="add">
          <ac:chgData name="Vares-Kanaele, Kupono K C/2dLt" userId="S::kupono.vares-kanaele@hiwgcap.org::8939d621-420f-48e9-aa7d-59a84e92a34f" providerId="AD" clId="Web-{6968F181-AF83-4309-926B-9C3255305F68}" dt="2022-08-30T05:55:53.846" v="215"/>
          <ac:inkMkLst>
            <pc:docMk/>
            <pc:sldMk cId="1046099224" sldId="269"/>
            <ac:inkMk id="6" creationId="{062BDAA0-BA63-5367-6222-D6B776EA7CC3}"/>
          </ac:inkMkLst>
        </pc:inkChg>
      </pc:sldChg>
      <pc:sldChg chg="addSp delSp modSp add replId">
        <pc:chgData name="Vares-Kanaele, Kupono K C/2dLt" userId="S::kupono.vares-kanaele@hiwgcap.org::8939d621-420f-48e9-aa7d-59a84e92a34f" providerId="AD" clId="Web-{6968F181-AF83-4309-926B-9C3255305F68}" dt="2022-08-30T06:03:54.417" v="482"/>
        <pc:sldMkLst>
          <pc:docMk/>
          <pc:sldMk cId="3825813271" sldId="270"/>
        </pc:sldMkLst>
        <pc:spChg chg="mod">
          <ac:chgData name="Vares-Kanaele, Kupono K C/2dLt" userId="S::kupono.vares-kanaele@hiwgcap.org::8939d621-420f-48e9-aa7d-59a84e92a34f" providerId="AD" clId="Web-{6968F181-AF83-4309-926B-9C3255305F68}" dt="2022-08-30T05:32:31.539" v="168" actId="20577"/>
          <ac:spMkLst>
            <pc:docMk/>
            <pc:sldMk cId="3825813271" sldId="270"/>
            <ac:spMk id="8" creationId="{9409028C-31F9-B472-6713-54CC6631820A}"/>
          </ac:spMkLst>
        </pc:spChg>
        <pc:inkChg chg="add del">
          <ac:chgData name="Vares-Kanaele, Kupono K C/2dLt" userId="S::kupono.vares-kanaele@hiwgcap.org::8939d621-420f-48e9-aa7d-59a84e92a34f" providerId="AD" clId="Web-{6968F181-AF83-4309-926B-9C3255305F68}" dt="2022-08-30T06:03:35.619" v="479"/>
          <ac:inkMkLst>
            <pc:docMk/>
            <pc:sldMk cId="3825813271" sldId="270"/>
            <ac:inkMk id="2" creationId="{A0771C04-1B49-4666-88D1-A678067551AC}"/>
          </ac:inkMkLst>
        </pc:inkChg>
        <pc:inkChg chg="add del">
          <ac:chgData name="Vares-Kanaele, Kupono K C/2dLt" userId="S::kupono.vares-kanaele@hiwgcap.org::8939d621-420f-48e9-aa7d-59a84e92a34f" providerId="AD" clId="Web-{6968F181-AF83-4309-926B-9C3255305F68}" dt="2022-08-30T06:03:42.182" v="481"/>
          <ac:inkMkLst>
            <pc:docMk/>
            <pc:sldMk cId="3825813271" sldId="270"/>
            <ac:inkMk id="3" creationId="{02C94D07-6267-7231-4941-1BDF02273D88}"/>
          </ac:inkMkLst>
        </pc:inkChg>
        <pc:inkChg chg="add">
          <ac:chgData name="Vares-Kanaele, Kupono K C/2dLt" userId="S::kupono.vares-kanaele@hiwgcap.org::8939d621-420f-48e9-aa7d-59a84e92a34f" providerId="AD" clId="Web-{6968F181-AF83-4309-926B-9C3255305F68}" dt="2022-08-30T06:03:54.417" v="482"/>
          <ac:inkMkLst>
            <pc:docMk/>
            <pc:sldMk cId="3825813271" sldId="270"/>
            <ac:inkMk id="5" creationId="{928C3C0A-D0EC-FF38-8675-1920AF10B63B}"/>
          </ac:inkMkLst>
        </pc:inkChg>
      </pc:sldChg>
      <pc:sldChg chg="addSp delSp modSp new mod setBg setClrOvrMap">
        <pc:chgData name="Vares-Kanaele, Kupono K C/2dLt" userId="S::kupono.vares-kanaele@hiwgcap.org::8939d621-420f-48e9-aa7d-59a84e92a34f" providerId="AD" clId="Web-{6968F181-AF83-4309-926B-9C3255305F68}" dt="2022-08-30T06:01:18.898" v="448" actId="20577"/>
        <pc:sldMkLst>
          <pc:docMk/>
          <pc:sldMk cId="251093756" sldId="271"/>
        </pc:sldMkLst>
        <pc:spChg chg="del">
          <ac:chgData name="Vares-Kanaele, Kupono K C/2dLt" userId="S::kupono.vares-kanaele@hiwgcap.org::8939d621-420f-48e9-aa7d-59a84e92a34f" providerId="AD" clId="Web-{6968F181-AF83-4309-926B-9C3255305F68}" dt="2022-08-30T05:38:07.436" v="174"/>
          <ac:spMkLst>
            <pc:docMk/>
            <pc:sldMk cId="251093756" sldId="271"/>
            <ac:spMk id="2" creationId="{607338B6-4D34-A437-4560-5D7092476C3D}"/>
          </ac:spMkLst>
        </pc:spChg>
        <pc:spChg chg="del">
          <ac:chgData name="Vares-Kanaele, Kupono K C/2dLt" userId="S::kupono.vares-kanaele@hiwgcap.org::8939d621-420f-48e9-aa7d-59a84e92a34f" providerId="AD" clId="Web-{6968F181-AF83-4309-926B-9C3255305F68}" dt="2022-08-30T05:37:58.998" v="172"/>
          <ac:spMkLst>
            <pc:docMk/>
            <pc:sldMk cId="251093756" sldId="271"/>
            <ac:spMk id="3" creationId="{2BE9F092-7B1A-3B74-DA37-0FDE405E7574}"/>
          </ac:spMkLst>
        </pc:spChg>
        <pc:spChg chg="add del">
          <ac:chgData name="Vares-Kanaele, Kupono K C/2dLt" userId="S::kupono.vares-kanaele@hiwgcap.org::8939d621-420f-48e9-aa7d-59a84e92a34f" providerId="AD" clId="Web-{6968F181-AF83-4309-926B-9C3255305F68}" dt="2022-08-30T06:00:10.788" v="389"/>
          <ac:spMkLst>
            <pc:docMk/>
            <pc:sldMk cId="251093756" sldId="271"/>
            <ac:spMk id="9" creationId="{42A4FC2C-047E-45A5-965D-8E1E3BF09BC6}"/>
          </ac:spMkLst>
        </pc:spChg>
        <pc:spChg chg="add del">
          <ac:chgData name="Vares-Kanaele, Kupono K C/2dLt" userId="S::kupono.vares-kanaele@hiwgcap.org::8939d621-420f-48e9-aa7d-59a84e92a34f" providerId="AD" clId="Web-{6968F181-AF83-4309-926B-9C3255305F68}" dt="2022-08-30T06:00:10.788" v="388"/>
          <ac:spMkLst>
            <pc:docMk/>
            <pc:sldMk cId="251093756" sldId="271"/>
            <ac:spMk id="13" creationId="{B44D06E0-117C-05EC-B1FD-6C17067CCA23}"/>
          </ac:spMkLst>
        </pc:spChg>
        <pc:spChg chg="add del">
          <ac:chgData name="Vares-Kanaele, Kupono K C/2dLt" userId="S::kupono.vares-kanaele@hiwgcap.org::8939d621-420f-48e9-aa7d-59a84e92a34f" providerId="AD" clId="Web-{6968F181-AF83-4309-926B-9C3255305F68}" dt="2022-08-30T06:00:10.788" v="388"/>
          <ac:spMkLst>
            <pc:docMk/>
            <pc:sldMk cId="251093756" sldId="271"/>
            <ac:spMk id="16" creationId="{1A9F7B4E-B03D-4F64-BE33-00D074458D45}"/>
          </ac:spMkLst>
        </pc:spChg>
        <pc:spChg chg="add del">
          <ac:chgData name="Vares-Kanaele, Kupono K C/2dLt" userId="S::kupono.vares-kanaele@hiwgcap.org::8939d621-420f-48e9-aa7d-59a84e92a34f" providerId="AD" clId="Web-{6968F181-AF83-4309-926B-9C3255305F68}" dt="2022-08-30T06:00:10.788" v="388"/>
          <ac:spMkLst>
            <pc:docMk/>
            <pc:sldMk cId="251093756" sldId="271"/>
            <ac:spMk id="18" creationId="{7E2BE7F7-CA89-4002-ACCE-A478AEA24F5E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6:00:10.788" v="389"/>
          <ac:spMkLst>
            <pc:docMk/>
            <pc:sldMk cId="251093756" sldId="271"/>
            <ac:spMk id="21" creationId="{9B76D444-2756-434F-AE61-96D69830C13E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6:00:10.788" v="389"/>
          <ac:spMkLst>
            <pc:docMk/>
            <pc:sldMk cId="251093756" sldId="271"/>
            <ac:spMk id="22" creationId="{A27B6159-7734-4564-9E0F-C4BC43C36E52}"/>
          </ac:spMkLst>
        </pc:spChg>
        <pc:spChg chg="add mod">
          <ac:chgData name="Vares-Kanaele, Kupono K C/2dLt" userId="S::kupono.vares-kanaele@hiwgcap.org::8939d621-420f-48e9-aa7d-59a84e92a34f" providerId="AD" clId="Web-{6968F181-AF83-4309-926B-9C3255305F68}" dt="2022-08-30T06:01:18.898" v="448" actId="20577"/>
          <ac:spMkLst>
            <pc:docMk/>
            <pc:sldMk cId="251093756" sldId="271"/>
            <ac:spMk id="23" creationId="{3D07DFDC-8FB2-ED0F-CC17-3AE17EAC7592}"/>
          </ac:spMkLst>
        </pc:spChg>
        <pc:picChg chg="add mod ord">
          <ac:chgData name="Vares-Kanaele, Kupono K C/2dLt" userId="S::kupono.vares-kanaele@hiwgcap.org::8939d621-420f-48e9-aa7d-59a84e92a34f" providerId="AD" clId="Web-{6968F181-AF83-4309-926B-9C3255305F68}" dt="2022-08-30T06:00:10.788" v="389"/>
          <ac:picMkLst>
            <pc:docMk/>
            <pc:sldMk cId="251093756" sldId="271"/>
            <ac:picMk id="4" creationId="{4FE02FE7-C5FE-39E4-8AF4-8BDED05C6B95}"/>
          </ac:picMkLst>
        </pc:picChg>
        <pc:cxnChg chg="add">
          <ac:chgData name="Vares-Kanaele, Kupono K C/2dLt" userId="S::kupono.vares-kanaele@hiwgcap.org::8939d621-420f-48e9-aa7d-59a84e92a34f" providerId="AD" clId="Web-{6968F181-AF83-4309-926B-9C3255305F68}" dt="2022-08-30T06:00:10.788" v="389"/>
          <ac:cxnSpMkLst>
            <pc:docMk/>
            <pc:sldMk cId="251093756" sldId="271"/>
            <ac:cxnSpMk id="20" creationId="{E2FFB46B-05BC-4950-B18A-9593FDAE6ED7}"/>
          </ac:cxnSpMkLst>
        </pc:cxnChg>
      </pc:sldChg>
      <pc:sldChg chg="addSp delSp modSp new mod setBg">
        <pc:chgData name="Vares-Kanaele, Kupono K C/2dLt" userId="S::kupono.vares-kanaele@hiwgcap.org::8939d621-420f-48e9-aa7d-59a84e92a34f" providerId="AD" clId="Web-{6968F181-AF83-4309-926B-9C3255305F68}" dt="2022-08-30T05:57:51.270" v="282" actId="20577"/>
        <pc:sldMkLst>
          <pc:docMk/>
          <pc:sldMk cId="1492823121" sldId="272"/>
        </pc:sldMkLst>
        <pc:spChg chg="mod">
          <ac:chgData name="Vares-Kanaele, Kupono K C/2dLt" userId="S::kupono.vares-kanaele@hiwgcap.org::8939d621-420f-48e9-aa7d-59a84e92a34f" providerId="AD" clId="Web-{6968F181-AF83-4309-926B-9C3255305F68}" dt="2022-08-30T05:57:51.270" v="282" actId="20577"/>
          <ac:spMkLst>
            <pc:docMk/>
            <pc:sldMk cId="1492823121" sldId="272"/>
            <ac:spMk id="2" creationId="{F13F515E-2548-4192-50EE-5C6443E9C321}"/>
          </ac:spMkLst>
        </pc:spChg>
        <pc:spChg chg="del">
          <ac:chgData name="Vares-Kanaele, Kupono K C/2dLt" userId="S::kupono.vares-kanaele@hiwgcap.org::8939d621-420f-48e9-aa7d-59a84e92a34f" providerId="AD" clId="Web-{6968F181-AF83-4309-926B-9C3255305F68}" dt="2022-08-30T05:53:30.734" v="178"/>
          <ac:spMkLst>
            <pc:docMk/>
            <pc:sldMk cId="1492823121" sldId="272"/>
            <ac:spMk id="3" creationId="{90E77465-0E43-D7B4-0813-E6AD48B5CCBF}"/>
          </ac:spMkLst>
        </pc:spChg>
        <pc:spChg chg="add">
          <ac:chgData name="Vares-Kanaele, Kupono K C/2dLt" userId="S::kupono.vares-kanaele@hiwgcap.org::8939d621-420f-48e9-aa7d-59a84e92a34f" providerId="AD" clId="Web-{6968F181-AF83-4309-926B-9C3255305F68}" dt="2022-08-30T05:54:15.656" v="192"/>
          <ac:spMkLst>
            <pc:docMk/>
            <pc:sldMk cId="1492823121" sldId="272"/>
            <ac:spMk id="9" creationId="{A4AC5506-6312-4701-8D3C-40187889A947}"/>
          </ac:spMkLst>
        </pc:spChg>
        <pc:picChg chg="add mod ord">
          <ac:chgData name="Vares-Kanaele, Kupono K C/2dLt" userId="S::kupono.vares-kanaele@hiwgcap.org::8939d621-420f-48e9-aa7d-59a84e92a34f" providerId="AD" clId="Web-{6968F181-AF83-4309-926B-9C3255305F68}" dt="2022-08-30T05:54:33.375" v="197" actId="14100"/>
          <ac:picMkLst>
            <pc:docMk/>
            <pc:sldMk cId="1492823121" sldId="272"/>
            <ac:picMk id="4" creationId="{5F13C67F-A542-2630-0352-ACD3BC22EC86}"/>
          </ac:picMkLst>
        </pc:picChg>
        <pc:inkChg chg="add del">
          <ac:chgData name="Vares-Kanaele, Kupono K C/2dLt" userId="S::kupono.vares-kanaele@hiwgcap.org::8939d621-420f-48e9-aa7d-59a84e92a34f" providerId="AD" clId="Web-{6968F181-AF83-4309-926B-9C3255305F68}" dt="2022-08-30T05:56:00.080" v="217"/>
          <ac:inkMkLst>
            <pc:docMk/>
            <pc:sldMk cId="1492823121" sldId="272"/>
            <ac:inkMk id="5" creationId="{793BA6C9-6C1F-55D8-11C3-56DD3AF124DF}"/>
          </ac:inkMkLst>
        </pc:inkChg>
        <pc:inkChg chg="add del">
          <ac:chgData name="Vares-Kanaele, Kupono K C/2dLt" userId="S::kupono.vares-kanaele@hiwgcap.org::8939d621-420f-48e9-aa7d-59a84e92a34f" providerId="AD" clId="Web-{6968F181-AF83-4309-926B-9C3255305F68}" dt="2022-08-30T05:56:52.081" v="254"/>
          <ac:inkMkLst>
            <pc:docMk/>
            <pc:sldMk cId="1492823121" sldId="272"/>
            <ac:inkMk id="6" creationId="{2B7FDF91-6BBC-F7FA-9064-CE871BA83D33}"/>
          </ac:inkMkLst>
        </pc:inkChg>
        <pc:inkChg chg="add">
          <ac:chgData name="Vares-Kanaele, Kupono K C/2dLt" userId="S::kupono.vares-kanaele@hiwgcap.org::8939d621-420f-48e9-aa7d-59a84e92a34f" providerId="AD" clId="Web-{6968F181-AF83-4309-926B-9C3255305F68}" dt="2022-08-30T05:56:59.425" v="255"/>
          <ac:inkMkLst>
            <pc:docMk/>
            <pc:sldMk cId="1492823121" sldId="272"/>
            <ac:inkMk id="7" creationId="{5F748BF5-4312-9562-CD75-B5DBBD57A1DE}"/>
          </ac:inkMkLst>
        </pc:inkChg>
        <pc:inkChg chg="add del">
          <ac:chgData name="Vares-Kanaele, Kupono K C/2dLt" userId="S::kupono.vares-kanaele@hiwgcap.org::8939d621-420f-48e9-aa7d-59a84e92a34f" providerId="AD" clId="Web-{6968F181-AF83-4309-926B-9C3255305F68}" dt="2022-08-30T05:57:19.222" v="257"/>
          <ac:inkMkLst>
            <pc:docMk/>
            <pc:sldMk cId="1492823121" sldId="272"/>
            <ac:inkMk id="8" creationId="{4F71919D-E33F-4EDB-5131-82FF111918AC}"/>
          </ac:inkMkLst>
        </pc:inkChg>
      </pc:sldChg>
      <pc:sldChg chg="new del">
        <pc:chgData name="Vares-Kanaele, Kupono K C/2dLt" userId="S::kupono.vares-kanaele@hiwgcap.org::8939d621-420f-48e9-aa7d-59a84e92a34f" providerId="AD" clId="Web-{6968F181-AF83-4309-926B-9C3255305F68}" dt="2022-08-30T05:37:11.732" v="171"/>
        <pc:sldMkLst>
          <pc:docMk/>
          <pc:sldMk cId="1500520447" sldId="272"/>
        </pc:sldMkLst>
      </pc:sldChg>
      <pc:sldChg chg="delSp modSp add replId">
        <pc:chgData name="Vares-Kanaele, Kupono K C/2dLt" userId="S::kupono.vares-kanaele@hiwgcap.org::8939d621-420f-48e9-aa7d-59a84e92a34f" providerId="AD" clId="Web-{6968F181-AF83-4309-926B-9C3255305F68}" dt="2022-08-30T05:59:52.053" v="386" actId="20577"/>
        <pc:sldMkLst>
          <pc:docMk/>
          <pc:sldMk cId="1594108431" sldId="273"/>
        </pc:sldMkLst>
        <pc:spChg chg="mod">
          <ac:chgData name="Vares-Kanaele, Kupono K C/2dLt" userId="S::kupono.vares-kanaele@hiwgcap.org::8939d621-420f-48e9-aa7d-59a84e92a34f" providerId="AD" clId="Web-{6968F181-AF83-4309-926B-9C3255305F68}" dt="2022-08-30T05:59:52.053" v="386" actId="20577"/>
          <ac:spMkLst>
            <pc:docMk/>
            <pc:sldMk cId="1594108431" sldId="273"/>
            <ac:spMk id="2" creationId="{F13F515E-2548-4192-50EE-5C6443E9C321}"/>
          </ac:spMkLst>
        </pc:spChg>
        <pc:inkChg chg="del">
          <ac:chgData name="Vares-Kanaele, Kupono K C/2dLt" userId="S::kupono.vares-kanaele@hiwgcap.org::8939d621-420f-48e9-aa7d-59a84e92a34f" providerId="AD" clId="Web-{6968F181-AF83-4309-926B-9C3255305F68}" dt="2022-08-30T05:58:01.379" v="284"/>
          <ac:inkMkLst>
            <pc:docMk/>
            <pc:sldMk cId="1594108431" sldId="273"/>
            <ac:inkMk id="7" creationId="{5F748BF5-4312-9562-CD75-B5DBBD57A1DE}"/>
          </ac:inkMkLst>
        </pc:inkChg>
      </pc:sldChg>
    </pc:docChg>
  </pc:docChgLst>
  <pc:docChgLst>
    <pc:chgData name="Vares-Kanaele, Kupono K C/2dLt" userId="S::kupono.vares-kanaele@hiwgcap.org::8939d621-420f-48e9-aa7d-59a84e92a34f" providerId="AD" clId="Web-{49068C16-497F-8BD7-2142-78FE19EA068F}"/>
    <pc:docChg chg="modSld">
      <pc:chgData name="Vares-Kanaele, Kupono K C/2dLt" userId="S::kupono.vares-kanaele@hiwgcap.org::8939d621-420f-48e9-aa7d-59a84e92a34f" providerId="AD" clId="Web-{49068C16-497F-8BD7-2142-78FE19EA068F}" dt="2022-08-30T07:52:00" v="3" actId="20577"/>
      <pc:docMkLst>
        <pc:docMk/>
      </pc:docMkLst>
      <pc:sldChg chg="modSp">
        <pc:chgData name="Vares-Kanaele, Kupono K C/2dLt" userId="S::kupono.vares-kanaele@hiwgcap.org::8939d621-420f-48e9-aa7d-59a84e92a34f" providerId="AD" clId="Web-{49068C16-497F-8BD7-2142-78FE19EA068F}" dt="2022-08-30T07:51:53.046" v="1" actId="20577"/>
        <pc:sldMkLst>
          <pc:docMk/>
          <pc:sldMk cId="109857222" sldId="256"/>
        </pc:sldMkLst>
        <pc:spChg chg="mod">
          <ac:chgData name="Vares-Kanaele, Kupono K C/2dLt" userId="S::kupono.vares-kanaele@hiwgcap.org::8939d621-420f-48e9-aa7d-59a84e92a34f" providerId="AD" clId="Web-{49068C16-497F-8BD7-2142-78FE19EA068F}" dt="2022-08-30T07:51:53.046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Vares-Kanaele, Kupono K C/2dLt" userId="S::kupono.vares-kanaele@hiwgcap.org::8939d621-420f-48e9-aa7d-59a84e92a34f" providerId="AD" clId="Web-{49068C16-497F-8BD7-2142-78FE19EA068F}" dt="2022-08-30T07:52:00" v="3" actId="20577"/>
        <pc:sldMkLst>
          <pc:docMk/>
          <pc:sldMk cId="2350960746" sldId="257"/>
        </pc:sldMkLst>
        <pc:spChg chg="mod">
          <ac:chgData name="Vares-Kanaele, Kupono K C/2dLt" userId="S::kupono.vares-kanaele@hiwgcap.org::8939d621-420f-48e9-aa7d-59a84e92a34f" providerId="AD" clId="Web-{49068C16-497F-8BD7-2142-78FE19EA068F}" dt="2022-08-30T07:52:00" v="3" actId="20577"/>
          <ac:spMkLst>
            <pc:docMk/>
            <pc:sldMk cId="2350960746" sldId="257"/>
            <ac:spMk id="2" creationId="{E1D9358C-E55B-2147-59FF-CD5F46755A2D}"/>
          </ac:spMkLst>
        </pc:spChg>
      </pc:sldChg>
    </pc:docChg>
  </pc:docChgLst>
  <pc:docChgLst>
    <pc:chgData name="Vares-Kanaele, Kupono K C/2dLt" userId="S::kupono.vares-kanaele@hiwgcap.org::8939d621-420f-48e9-aa7d-59a84e92a34f" providerId="AD" clId="Web-{1FD22A9F-C6C9-4C2C-8CEC-192E01890E54}"/>
    <pc:docChg chg="addSld modSld addMainMaster delMainMaster">
      <pc:chgData name="Vares-Kanaele, Kupono K C/2dLt" userId="S::kupono.vares-kanaele@hiwgcap.org::8939d621-420f-48e9-aa7d-59a84e92a34f" providerId="AD" clId="Web-{1FD22A9F-C6C9-4C2C-8CEC-192E01890E54}" dt="2022-08-28T09:18:31.717" v="37" actId="20577"/>
      <pc:docMkLst>
        <pc:docMk/>
      </pc:docMkLst>
      <pc:sldChg chg="addSp delSp modSp mod setBg modClrScheme chgLayout">
        <pc:chgData name="Vares-Kanaele, Kupono K C/2dLt" userId="S::kupono.vares-kanaele@hiwgcap.org::8939d621-420f-48e9-aa7d-59a84e92a34f" providerId="AD" clId="Web-{1FD22A9F-C6C9-4C2C-8CEC-192E01890E54}" dt="2022-08-28T09:18:19.560" v="26"/>
        <pc:sldMkLst>
          <pc:docMk/>
          <pc:sldMk cId="109857222" sldId="256"/>
        </pc:sldMkLst>
        <pc:spChg chg="mod">
          <ac:chgData name="Vares-Kanaele, Kupono K C/2dLt" userId="S::kupono.vares-kanaele@hiwgcap.org::8939d621-420f-48e9-aa7d-59a84e92a34f" providerId="AD" clId="Web-{1FD22A9F-C6C9-4C2C-8CEC-192E01890E54}" dt="2022-08-28T09:18:19.560" v="2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Vares-Kanaele, Kupono K C/2dLt" userId="S::kupono.vares-kanaele@hiwgcap.org::8939d621-420f-48e9-aa7d-59a84e92a34f" providerId="AD" clId="Web-{1FD22A9F-C6C9-4C2C-8CEC-192E01890E54}" dt="2022-08-28T09:18:19.560" v="2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Vares-Kanaele, Kupono K C/2dLt" userId="S::kupono.vares-kanaele@hiwgcap.org::8939d621-420f-48e9-aa7d-59a84e92a34f" providerId="AD" clId="Web-{1FD22A9F-C6C9-4C2C-8CEC-192E01890E54}" dt="2022-08-28T09:18:19.560" v="26"/>
          <ac:spMkLst>
            <pc:docMk/>
            <pc:sldMk cId="109857222" sldId="256"/>
            <ac:spMk id="9" creationId="{4AA13AD3-0A4F-475A-BEBB-DEEFF5C096C3}"/>
          </ac:spMkLst>
        </pc:spChg>
        <pc:spChg chg="add del">
          <ac:chgData name="Vares-Kanaele, Kupono K C/2dLt" userId="S::kupono.vares-kanaele@hiwgcap.org::8939d621-420f-48e9-aa7d-59a84e92a34f" providerId="AD" clId="Web-{1FD22A9F-C6C9-4C2C-8CEC-192E01890E54}" dt="2022-08-28T09:18:19.560" v="26"/>
          <ac:spMkLst>
            <pc:docMk/>
            <pc:sldMk cId="109857222" sldId="256"/>
            <ac:spMk id="11" creationId="{D65E0E3C-32F3-480B-9842-7611BBE2EE9F}"/>
          </ac:spMkLst>
        </pc:spChg>
        <pc:picChg chg="add del">
          <ac:chgData name="Vares-Kanaele, Kupono K C/2dLt" userId="S::kupono.vares-kanaele@hiwgcap.org::8939d621-420f-48e9-aa7d-59a84e92a34f" providerId="AD" clId="Web-{1FD22A9F-C6C9-4C2C-8CEC-192E01890E54}" dt="2022-08-28T09:18:19.560" v="26"/>
          <ac:picMkLst>
            <pc:docMk/>
            <pc:sldMk cId="109857222" sldId="256"/>
            <ac:picMk id="4" creationId="{78C1BD80-D9D5-97BF-B549-E3E4DC46E921}"/>
          </ac:picMkLst>
        </pc:picChg>
      </pc:sldChg>
      <pc:sldChg chg="modSp new">
        <pc:chgData name="Vares-Kanaele, Kupono K C/2dLt" userId="S::kupono.vares-kanaele@hiwgcap.org::8939d621-420f-48e9-aa7d-59a84e92a34f" providerId="AD" clId="Web-{1FD22A9F-C6C9-4C2C-8CEC-192E01890E54}" dt="2022-08-28T09:18:31.717" v="37" actId="20577"/>
        <pc:sldMkLst>
          <pc:docMk/>
          <pc:sldMk cId="2350960746" sldId="257"/>
        </pc:sldMkLst>
        <pc:spChg chg="mod">
          <ac:chgData name="Vares-Kanaele, Kupono K C/2dLt" userId="S::kupono.vares-kanaele@hiwgcap.org::8939d621-420f-48e9-aa7d-59a84e92a34f" providerId="AD" clId="Web-{1FD22A9F-C6C9-4C2C-8CEC-192E01890E54}" dt="2022-08-28T09:18:31.717" v="37" actId="20577"/>
          <ac:spMkLst>
            <pc:docMk/>
            <pc:sldMk cId="2350960746" sldId="257"/>
            <ac:spMk id="2" creationId="{E1D9358C-E55B-2147-59FF-CD5F46755A2D}"/>
          </ac:spMkLst>
        </pc:spChg>
      </pc:sldChg>
      <pc:sldMasterChg chg="add del addSldLayout delSldLayout">
        <pc:chgData name="Vares-Kanaele, Kupono K C/2dLt" userId="S::kupono.vares-kanaele@hiwgcap.org::8939d621-420f-48e9-aa7d-59a84e92a34f" providerId="AD" clId="Web-{1FD22A9F-C6C9-4C2C-8CEC-192E01890E54}" dt="2022-08-28T09:18:19.560" v="26"/>
        <pc:sldMasterMkLst>
          <pc:docMk/>
          <pc:sldMasterMk cId="2460954070" sldId="2147483660"/>
        </pc:sldMasterMkLst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Vares-Kanaele, Kupono K C/2dLt" userId="S::kupono.vares-kanaele@hiwgcap.org::8939d621-420f-48e9-aa7d-59a84e92a34f" providerId="AD" clId="Web-{1FD22A9F-C6C9-4C2C-8CEC-192E01890E54}" dt="2022-08-28T09:18:19.560" v="26"/>
        <pc:sldMasterMkLst>
          <pc:docMk/>
          <pc:sldMasterMk cId="3694625164" sldId="2147483672"/>
        </pc:sldMasterMkLst>
        <pc:sldLayoutChg chg="add del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111772417" sldId="2147483673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587283687" sldId="2147483674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509450776" sldId="2147483675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1721272685" sldId="2147483676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953248552" sldId="2147483677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590812033" sldId="2147483678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2386547862" sldId="2147483679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237555089" sldId="2147483680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1901633219" sldId="2147483681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3454680989" sldId="2147483682"/>
          </pc:sldLayoutMkLst>
        </pc:sldLayoutChg>
        <pc:sldLayoutChg chg="add del replId">
          <pc:chgData name="Vares-Kanaele, Kupono K C/2dLt" userId="S::kupono.vares-kanaele@hiwgcap.org::8939d621-420f-48e9-aa7d-59a84e92a34f" providerId="AD" clId="Web-{1FD22A9F-C6C9-4C2C-8CEC-192E01890E54}" dt="2022-08-28T09:18:19.560" v="26"/>
          <pc:sldLayoutMkLst>
            <pc:docMk/>
            <pc:sldMasterMk cId="3694625164" sldId="2147483672"/>
            <pc:sldLayoutMk cId="4054897693" sldId="2147483683"/>
          </pc:sldLayoutMkLst>
        </pc:sldLayoutChg>
      </pc:sldMasterChg>
    </pc:docChg>
  </pc:docChgLst>
  <pc:docChgLst>
    <pc:chgData name="Vares-Kanaele, Kupono K C/2dLt" userId="S::kupono.vares-kanaele@hiwgcap.org::8939d621-420f-48e9-aa7d-59a84e92a34f" providerId="AD" clId="Web-{9753FA83-AEAE-4718-BCB4-5E6A8A061813}"/>
    <pc:docChg chg="addSld modSld">
      <pc:chgData name="Vares-Kanaele, Kupono K C/2dLt" userId="S::kupono.vares-kanaele@hiwgcap.org::8939d621-420f-48e9-aa7d-59a84e92a34f" providerId="AD" clId="Web-{9753FA83-AEAE-4718-BCB4-5E6A8A061813}" dt="2022-08-28T20:27:49.225" v="165" actId="20577"/>
      <pc:docMkLst>
        <pc:docMk/>
      </pc:docMkLst>
      <pc:sldChg chg="addSp modSp">
        <pc:chgData name="Vares-Kanaele, Kupono K C/2dLt" userId="S::kupono.vares-kanaele@hiwgcap.org::8939d621-420f-48e9-aa7d-59a84e92a34f" providerId="AD" clId="Web-{9753FA83-AEAE-4718-BCB4-5E6A8A061813}" dt="2022-08-28T20:24:19.772" v="4" actId="1076"/>
        <pc:sldMkLst>
          <pc:docMk/>
          <pc:sldMk cId="109857222" sldId="256"/>
        </pc:sldMkLst>
        <pc:picChg chg="add mod">
          <ac:chgData name="Vares-Kanaele, Kupono K C/2dLt" userId="S::kupono.vares-kanaele@hiwgcap.org::8939d621-420f-48e9-aa7d-59a84e92a34f" providerId="AD" clId="Web-{9753FA83-AEAE-4718-BCB4-5E6A8A061813}" dt="2022-08-28T20:24:19.772" v="4" actId="1076"/>
          <ac:picMkLst>
            <pc:docMk/>
            <pc:sldMk cId="109857222" sldId="256"/>
            <ac:picMk id="4" creationId="{139EDFFC-0170-F8FD-1418-09BC40E470F7}"/>
          </ac:picMkLst>
        </pc:picChg>
      </pc:sldChg>
      <pc:sldChg chg="modSp">
        <pc:chgData name="Vares-Kanaele, Kupono K C/2dLt" userId="S::kupono.vares-kanaele@hiwgcap.org::8939d621-420f-48e9-aa7d-59a84e92a34f" providerId="AD" clId="Web-{9753FA83-AEAE-4718-BCB4-5E6A8A061813}" dt="2022-08-28T20:27:09.284" v="135" actId="20577"/>
        <pc:sldMkLst>
          <pc:docMk/>
          <pc:sldMk cId="2350960746" sldId="257"/>
        </pc:sldMkLst>
        <pc:spChg chg="mod">
          <ac:chgData name="Vares-Kanaele, Kupono K C/2dLt" userId="S::kupono.vares-kanaele@hiwgcap.org::8939d621-420f-48e9-aa7d-59a84e92a34f" providerId="AD" clId="Web-{9753FA83-AEAE-4718-BCB4-5E6A8A061813}" dt="2022-08-28T20:27:09.284" v="135" actId="20577"/>
          <ac:spMkLst>
            <pc:docMk/>
            <pc:sldMk cId="2350960746" sldId="257"/>
            <ac:spMk id="3" creationId="{FD75BDEA-B61E-4DDA-330E-417677652975}"/>
          </ac:spMkLst>
        </pc:spChg>
      </pc:sldChg>
      <pc:sldChg chg="modSp new">
        <pc:chgData name="Vares-Kanaele, Kupono K C/2dLt" userId="S::kupono.vares-kanaele@hiwgcap.org::8939d621-420f-48e9-aa7d-59a84e92a34f" providerId="AD" clId="Web-{9753FA83-AEAE-4718-BCB4-5E6A8A061813}" dt="2022-08-28T20:27:49.225" v="165" actId="20577"/>
        <pc:sldMkLst>
          <pc:docMk/>
          <pc:sldMk cId="3820953039" sldId="258"/>
        </pc:sldMkLst>
        <pc:spChg chg="mod">
          <ac:chgData name="Vares-Kanaele, Kupono K C/2dLt" userId="S::kupono.vares-kanaele@hiwgcap.org::8939d621-420f-48e9-aa7d-59a84e92a34f" providerId="AD" clId="Web-{9753FA83-AEAE-4718-BCB4-5E6A8A061813}" dt="2022-08-28T20:27:16.269" v="138" actId="20577"/>
          <ac:spMkLst>
            <pc:docMk/>
            <pc:sldMk cId="3820953039" sldId="258"/>
            <ac:spMk id="2" creationId="{BB99FAE6-E4CC-20EA-48E5-091B9151EF3F}"/>
          </ac:spMkLst>
        </pc:spChg>
        <pc:spChg chg="mod">
          <ac:chgData name="Vares-Kanaele, Kupono K C/2dLt" userId="S::kupono.vares-kanaele@hiwgcap.org::8939d621-420f-48e9-aa7d-59a84e92a34f" providerId="AD" clId="Web-{9753FA83-AEAE-4718-BCB4-5E6A8A061813}" dt="2022-08-28T20:27:49.225" v="165" actId="20577"/>
          <ac:spMkLst>
            <pc:docMk/>
            <pc:sldMk cId="3820953039" sldId="258"/>
            <ac:spMk id="3" creationId="{0EDB82A1-ACF9-47A9-E066-E614107C3FA1}"/>
          </ac:spMkLst>
        </pc:spChg>
      </pc:sldChg>
    </pc:docChg>
  </pc:docChgLst>
  <pc:docChgLst>
    <pc:chgData name="Vares-Kanaele, Kupono K C/2dLt" userId="S::kupono.vares-kanaele@hiwgcap.org::8939d621-420f-48e9-aa7d-59a84e92a34f" providerId="AD" clId="Web-{57833CD9-F7C9-4E62-A487-EF746A45068E}"/>
    <pc:docChg chg="modSld sldOrd">
      <pc:chgData name="Vares-Kanaele, Kupono K C/2dLt" userId="S::kupono.vares-kanaele@hiwgcap.org::8939d621-420f-48e9-aa7d-59a84e92a34f" providerId="AD" clId="Web-{57833CD9-F7C9-4E62-A487-EF746A45068E}" dt="2022-08-30T05:24:58.022" v="3"/>
      <pc:docMkLst>
        <pc:docMk/>
      </pc:docMkLst>
      <pc:sldChg chg="mod ord modShow">
        <pc:chgData name="Vares-Kanaele, Kupono K C/2dLt" userId="S::kupono.vares-kanaele@hiwgcap.org::8939d621-420f-48e9-aa7d-59a84e92a34f" providerId="AD" clId="Web-{57833CD9-F7C9-4E62-A487-EF746A45068E}" dt="2022-08-30T05:24:58.022" v="3"/>
        <pc:sldMkLst>
          <pc:docMk/>
          <pc:sldMk cId="2439229084" sldId="266"/>
        </pc:sldMkLst>
      </pc:sldChg>
    </pc:docChg>
  </pc:docChgLst>
  <pc:docChgLst>
    <pc:chgData name="Vares-Kanaele, Kupono K C/2dLt" userId="S::kupono.vares-kanaele@hiwgcap.org::8939d621-420f-48e9-aa7d-59a84e92a34f" providerId="AD" clId="Web-{F1CCB773-5A3D-496A-BFF8-7BACB9609657}"/>
    <pc:docChg chg="addSld modSld">
      <pc:chgData name="Vares-Kanaele, Kupono K C/2dLt" userId="S::kupono.vares-kanaele@hiwgcap.org::8939d621-420f-48e9-aa7d-59a84e92a34f" providerId="AD" clId="Web-{F1CCB773-5A3D-496A-BFF8-7BACB9609657}" dt="2022-08-28T22:14:37.072" v="66" actId="20577"/>
      <pc:docMkLst>
        <pc:docMk/>
      </pc:docMkLst>
      <pc:sldChg chg="modTransition addAnim delAnim modAnim">
        <pc:chgData name="Vares-Kanaele, Kupono K C/2dLt" userId="S::kupono.vares-kanaele@hiwgcap.org::8939d621-420f-48e9-aa7d-59a84e92a34f" providerId="AD" clId="Web-{F1CCB773-5A3D-496A-BFF8-7BACB9609657}" dt="2022-08-28T22:12:43.517" v="30"/>
        <pc:sldMkLst>
          <pc:docMk/>
          <pc:sldMk cId="3486263530" sldId="264"/>
        </pc:sldMkLst>
      </pc:sldChg>
      <pc:sldChg chg="modSp">
        <pc:chgData name="Vares-Kanaele, Kupono K C/2dLt" userId="S::kupono.vares-kanaele@hiwgcap.org::8939d621-420f-48e9-aa7d-59a84e92a34f" providerId="AD" clId="Web-{F1CCB773-5A3D-496A-BFF8-7BACB9609657}" dt="2022-08-28T22:12:04.217" v="26" actId="14100"/>
        <pc:sldMkLst>
          <pc:docMk/>
          <pc:sldMk cId="1096672983" sldId="265"/>
        </pc:sldMkLst>
        <pc:spChg chg="mod">
          <ac:chgData name="Vares-Kanaele, Kupono K C/2dLt" userId="S::kupono.vares-kanaele@hiwgcap.org::8939d621-420f-48e9-aa7d-59a84e92a34f" providerId="AD" clId="Web-{F1CCB773-5A3D-496A-BFF8-7BACB9609657}" dt="2022-08-28T22:11:54.295" v="24" actId="14100"/>
          <ac:spMkLst>
            <pc:docMk/>
            <pc:sldMk cId="1096672983" sldId="265"/>
            <ac:spMk id="2" creationId="{1F953628-EB39-C361-4268-51D285BC171D}"/>
          </ac:spMkLst>
        </pc:spChg>
        <pc:picChg chg="mod">
          <ac:chgData name="Vares-Kanaele, Kupono K C/2dLt" userId="S::kupono.vares-kanaele@hiwgcap.org::8939d621-420f-48e9-aa7d-59a84e92a34f" providerId="AD" clId="Web-{F1CCB773-5A3D-496A-BFF8-7BACB9609657}" dt="2022-08-28T22:12:04.217" v="26" actId="14100"/>
          <ac:picMkLst>
            <pc:docMk/>
            <pc:sldMk cId="1096672983" sldId="265"/>
            <ac:picMk id="4" creationId="{48CD6BB7-CC4D-A057-C2B5-07371CE4E862}"/>
          </ac:picMkLst>
        </pc:picChg>
      </pc:sldChg>
      <pc:sldChg chg="addSp delSp modSp new mod modClrScheme modShow chgLayout">
        <pc:chgData name="Vares-Kanaele, Kupono K C/2dLt" userId="S::kupono.vares-kanaele@hiwgcap.org::8939d621-420f-48e9-aa7d-59a84e92a34f" providerId="AD" clId="Web-{F1CCB773-5A3D-496A-BFF8-7BACB9609657}" dt="2022-08-28T22:14:37.072" v="66" actId="20577"/>
        <pc:sldMkLst>
          <pc:docMk/>
          <pc:sldMk cId="2439229084" sldId="266"/>
        </pc:sldMkLst>
        <pc:spChg chg="mod ord">
          <ac:chgData name="Vares-Kanaele, Kupono K C/2dLt" userId="S::kupono.vares-kanaele@hiwgcap.org::8939d621-420f-48e9-aa7d-59a84e92a34f" providerId="AD" clId="Web-{F1CCB773-5A3D-496A-BFF8-7BACB9609657}" dt="2022-08-28T22:14:37.072" v="66" actId="20577"/>
          <ac:spMkLst>
            <pc:docMk/>
            <pc:sldMk cId="2439229084" sldId="266"/>
            <ac:spMk id="2" creationId="{BB7F4401-97A5-8276-B880-2D7D7513AE9B}"/>
          </ac:spMkLst>
        </pc:spChg>
        <pc:spChg chg="add del mod ord">
          <ac:chgData name="Vares-Kanaele, Kupono K C/2dLt" userId="S::kupono.vares-kanaele@hiwgcap.org::8939d621-420f-48e9-aa7d-59a84e92a34f" providerId="AD" clId="Web-{F1CCB773-5A3D-496A-BFF8-7BACB9609657}" dt="2022-08-28T22:13:38.334" v="36"/>
          <ac:spMkLst>
            <pc:docMk/>
            <pc:sldMk cId="2439229084" sldId="266"/>
            <ac:spMk id="3" creationId="{6D390C5E-7106-9AA3-8603-A6986E63D22B}"/>
          </ac:spMkLst>
        </pc:spChg>
      </pc:sldChg>
    </pc:docChg>
  </pc:docChgLst>
  <pc:docChgLst>
    <pc:chgData name="Vares-Kanaele, Kupono K C/2dLt" userId="S::kupono.vares-kanaele@hiwgcap.org::8939d621-420f-48e9-aa7d-59a84e92a34f" providerId="AD" clId="Web-{04255364-5F4B-45B9-85B5-EA2512D0362F}"/>
    <pc:docChg chg="addSld delSld modSld sldOrd">
      <pc:chgData name="Vares-Kanaele, Kupono K C/2dLt" userId="S::kupono.vares-kanaele@hiwgcap.org::8939d621-420f-48e9-aa7d-59a84e92a34f" providerId="AD" clId="Web-{04255364-5F4B-45B9-85B5-EA2512D0362F}" dt="2022-08-28T22:09:58.998" v="523" actId="14100"/>
      <pc:docMkLst>
        <pc:docMk/>
      </pc:docMkLst>
      <pc:sldChg chg="modSp">
        <pc:chgData name="Vares-Kanaele, Kupono K C/2dLt" userId="S::kupono.vares-kanaele@hiwgcap.org::8939d621-420f-48e9-aa7d-59a84e92a34f" providerId="AD" clId="Web-{04255364-5F4B-45B9-85B5-EA2512D0362F}" dt="2022-08-28T21:58:45.381" v="363" actId="20577"/>
        <pc:sldMkLst>
          <pc:docMk/>
          <pc:sldMk cId="2350960746" sldId="257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58:45.381" v="363" actId="20577"/>
          <ac:spMkLst>
            <pc:docMk/>
            <pc:sldMk cId="2350960746" sldId="257"/>
            <ac:spMk id="3" creationId="{FD75BDEA-B61E-4DDA-330E-417677652975}"/>
          </ac:spMkLst>
        </pc:spChg>
      </pc:sldChg>
      <pc:sldChg chg="addSp delSp modSp mod modTransition setBg addAnim delAnim modAnim setClrOvrMap">
        <pc:chgData name="Vares-Kanaele, Kupono K C/2dLt" userId="S::kupono.vares-kanaele@hiwgcap.org::8939d621-420f-48e9-aa7d-59a84e92a34f" providerId="AD" clId="Web-{04255364-5F4B-45B9-85B5-EA2512D0362F}" dt="2022-08-28T22:06:44.424" v="464"/>
        <pc:sldMkLst>
          <pc:docMk/>
          <pc:sldMk cId="3820953039" sldId="258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44:31.340" v="9"/>
          <ac:spMkLst>
            <pc:docMk/>
            <pc:sldMk cId="3820953039" sldId="258"/>
            <ac:spMk id="2" creationId="{BB99FAE6-E4CC-20EA-48E5-091B9151EF3F}"/>
          </ac:spMkLst>
        </pc:spChg>
        <pc:spChg chg="mod">
          <ac:chgData name="Vares-Kanaele, Kupono K C/2dLt" userId="S::kupono.vares-kanaele@hiwgcap.org::8939d621-420f-48e9-aa7d-59a84e92a34f" providerId="AD" clId="Web-{04255364-5F4B-45B9-85B5-EA2512D0362F}" dt="2022-08-28T21:44:31.340" v="9"/>
          <ac:spMkLst>
            <pc:docMk/>
            <pc:sldMk cId="3820953039" sldId="258"/>
            <ac:spMk id="3" creationId="{0EDB82A1-ACF9-47A9-E066-E614107C3FA1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44:31.340" v="8"/>
          <ac:spMkLst>
            <pc:docMk/>
            <pc:sldMk cId="3820953039" sldId="258"/>
            <ac:spMk id="9" creationId="{71B2258F-86CA-4D4D-8270-BC05FCDEBFB3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1:44:31.340" v="9"/>
          <ac:spMkLst>
            <pc:docMk/>
            <pc:sldMk cId="3820953039" sldId="258"/>
            <ac:spMk id="12" creationId="{87CC2527-562A-4F69-B487-4371E5B243E7}"/>
          </ac:spMkLst>
        </pc:spChg>
        <pc:picChg chg="add mod ord">
          <ac:chgData name="Vares-Kanaele, Kupono K C/2dLt" userId="S::kupono.vares-kanaele@hiwgcap.org::8939d621-420f-48e9-aa7d-59a84e92a34f" providerId="AD" clId="Web-{04255364-5F4B-45B9-85B5-EA2512D0362F}" dt="2022-08-28T21:44:39.966" v="11" actId="1076"/>
          <ac:picMkLst>
            <pc:docMk/>
            <pc:sldMk cId="3820953039" sldId="258"/>
            <ac:picMk id="4" creationId="{DDE6829A-6D20-5D9C-FE00-47C9EC398170}"/>
          </ac:picMkLst>
        </pc:picChg>
        <pc:cxnChg chg="add">
          <ac:chgData name="Vares-Kanaele, Kupono K C/2dLt" userId="S::kupono.vares-kanaele@hiwgcap.org::8939d621-420f-48e9-aa7d-59a84e92a34f" providerId="AD" clId="Web-{04255364-5F4B-45B9-85B5-EA2512D0362F}" dt="2022-08-28T21:44:31.340" v="9"/>
          <ac:cxnSpMkLst>
            <pc:docMk/>
            <pc:sldMk cId="3820953039" sldId="258"/>
            <ac:cxnSpMk id="11" creationId="{BCDAEC91-5BCE-4B55-9CC0-43EF94CB734B}"/>
          </ac:cxnSpMkLst>
        </pc:cxnChg>
      </pc:sldChg>
      <pc:sldChg chg="addSp delSp modSp add replId delAnim modAnim">
        <pc:chgData name="Vares-Kanaele, Kupono K C/2dLt" userId="S::kupono.vares-kanaele@hiwgcap.org::8939d621-420f-48e9-aa7d-59a84e92a34f" providerId="AD" clId="Web-{04255364-5F4B-45B9-85B5-EA2512D0362F}" dt="2022-08-28T22:02:28.894" v="424"/>
        <pc:sldMkLst>
          <pc:docMk/>
          <pc:sldMk cId="3033244945" sldId="259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44:59.545" v="13" actId="20577"/>
          <ac:spMkLst>
            <pc:docMk/>
            <pc:sldMk cId="3033244945" sldId="259"/>
            <ac:spMk id="2" creationId="{BB99FAE6-E4CC-20EA-48E5-091B9151EF3F}"/>
          </ac:spMkLst>
        </pc:spChg>
        <pc:spChg chg="mod">
          <ac:chgData name="Vares-Kanaele, Kupono K C/2dLt" userId="S::kupono.vares-kanaele@hiwgcap.org::8939d621-420f-48e9-aa7d-59a84e92a34f" providerId="AD" clId="Web-{04255364-5F4B-45B9-85B5-EA2512D0362F}" dt="2022-08-28T21:45:43.251" v="61" actId="20577"/>
          <ac:spMkLst>
            <pc:docMk/>
            <pc:sldMk cId="3033244945" sldId="259"/>
            <ac:spMk id="3" creationId="{0EDB82A1-ACF9-47A9-E066-E614107C3FA1}"/>
          </ac:spMkLst>
        </pc:spChg>
        <pc:picChg chg="add del">
          <ac:chgData name="Vares-Kanaele, Kupono K C/2dLt" userId="S::kupono.vares-kanaele@hiwgcap.org::8939d621-420f-48e9-aa7d-59a84e92a34f" providerId="AD" clId="Web-{04255364-5F4B-45B9-85B5-EA2512D0362F}" dt="2022-08-28T21:45:55.158" v="63"/>
          <ac:picMkLst>
            <pc:docMk/>
            <pc:sldMk cId="3033244945" sldId="259"/>
            <ac:picMk id="4" creationId="{DDE6829A-6D20-5D9C-FE00-47C9EC398170}"/>
          </ac:picMkLst>
        </pc:picChg>
        <pc:inkChg chg="add del">
          <ac:chgData name="Vares-Kanaele, Kupono K C/2dLt" userId="S::kupono.vares-kanaele@hiwgcap.org::8939d621-420f-48e9-aa7d-59a84e92a34f" providerId="AD" clId="Web-{04255364-5F4B-45B9-85B5-EA2512D0362F}" dt="2022-08-28T21:46:58.849" v="65"/>
          <ac:inkMkLst>
            <pc:docMk/>
            <pc:sldMk cId="3033244945" sldId="259"/>
            <ac:inkMk id="5" creationId="{D1581453-7111-FC00-F2DF-AED2B3A811BA}"/>
          </ac:inkMkLst>
        </pc:inkChg>
        <pc:inkChg chg="add">
          <ac:chgData name="Vares-Kanaele, Kupono K C/2dLt" userId="S::kupono.vares-kanaele@hiwgcap.org::8939d621-420f-48e9-aa7d-59a84e92a34f" providerId="AD" clId="Web-{04255364-5F4B-45B9-85B5-EA2512D0362F}" dt="2022-08-28T21:47:14.037" v="66"/>
          <ac:inkMkLst>
            <pc:docMk/>
            <pc:sldMk cId="3033244945" sldId="259"/>
            <ac:inkMk id="6" creationId="{8C546652-A7DF-FDFC-5439-0F682826D8C7}"/>
          </ac:inkMkLst>
        </pc:inkChg>
      </pc:sldChg>
      <pc:sldChg chg="addSp delSp modSp new mod setBg setClrOvrMap">
        <pc:chgData name="Vares-Kanaele, Kupono K C/2dLt" userId="S::kupono.vares-kanaele@hiwgcap.org::8939d621-420f-48e9-aa7d-59a84e92a34f" providerId="AD" clId="Web-{04255364-5F4B-45B9-85B5-EA2512D0362F}" dt="2022-08-28T22:01:05.905" v="419" actId="20577"/>
        <pc:sldMkLst>
          <pc:docMk/>
          <pc:sldMk cId="1815880639" sldId="260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52:36.947" v="146" actId="20577"/>
          <ac:spMkLst>
            <pc:docMk/>
            <pc:sldMk cId="1815880639" sldId="260"/>
            <ac:spMk id="2" creationId="{4909B075-A658-E559-7786-ACBED71329EF}"/>
          </ac:spMkLst>
        </pc:spChg>
        <pc:spChg chg="add del mod">
          <ac:chgData name="Vares-Kanaele, Kupono K C/2dLt" userId="S::kupono.vares-kanaele@hiwgcap.org::8939d621-420f-48e9-aa7d-59a84e92a34f" providerId="AD" clId="Web-{04255364-5F4B-45B9-85B5-EA2512D0362F}" dt="2022-08-28T22:01:05.905" v="419" actId="20577"/>
          <ac:spMkLst>
            <pc:docMk/>
            <pc:sldMk cId="1815880639" sldId="260"/>
            <ac:spMk id="3" creationId="{FED9090F-0249-3590-8323-9420241FD5C3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2:13.524" v="140"/>
          <ac:spMkLst>
            <pc:docMk/>
            <pc:sldMk cId="1815880639" sldId="260"/>
            <ac:spMk id="14" creationId="{3CD9DF72-87A3-404E-A828-84CBF11A8303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2:05.398" v="137"/>
          <ac:spMkLst>
            <pc:docMk/>
            <pc:sldMk cId="1815880639" sldId="260"/>
            <ac:spMk id="21" creationId="{F13C74B1-5B17-4795-BED0-7140497B445A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2:05.398" v="137"/>
          <ac:spMkLst>
            <pc:docMk/>
            <pc:sldMk cId="1815880639" sldId="260"/>
            <ac:spMk id="23" creationId="{D4974D33-8DC5-464E-8C6D-BE58F0669C17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2:13.524" v="139"/>
          <ac:spMkLst>
            <pc:docMk/>
            <pc:sldMk cId="1815880639" sldId="260"/>
            <ac:spMk id="25" creationId="{C5E6CFF1-2F42-4E10-9A97-F116F46F53FE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1:52:13.524" v="140"/>
          <ac:spMkLst>
            <pc:docMk/>
            <pc:sldMk cId="1815880639" sldId="260"/>
            <ac:spMk id="28" creationId="{9B76D444-2756-434F-AE61-96D69830C13E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1:52:13.524" v="140"/>
          <ac:spMkLst>
            <pc:docMk/>
            <pc:sldMk cId="1815880639" sldId="260"/>
            <ac:spMk id="29" creationId="{A27B6159-7734-4564-9E0F-C4BC43C36E52}"/>
          </ac:spMkLst>
        </pc:spChg>
        <pc:picChg chg="add del mod ord">
          <ac:chgData name="Vares-Kanaele, Kupono K C/2dLt" userId="S::kupono.vares-kanaele@hiwgcap.org::8939d621-420f-48e9-aa7d-59a84e92a34f" providerId="AD" clId="Web-{04255364-5F4B-45B9-85B5-EA2512D0362F}" dt="2022-08-28T21:50:03.110" v="69"/>
          <ac:picMkLst>
            <pc:docMk/>
            <pc:sldMk cId="1815880639" sldId="260"/>
            <ac:picMk id="4" creationId="{5EA1976F-3DEE-3F5A-0E78-25838352D207}"/>
          </ac:picMkLst>
        </pc:picChg>
        <pc:picChg chg="add mod ord">
          <ac:chgData name="Vares-Kanaele, Kupono K C/2dLt" userId="S::kupono.vares-kanaele@hiwgcap.org::8939d621-420f-48e9-aa7d-59a84e92a34f" providerId="AD" clId="Web-{04255364-5F4B-45B9-85B5-EA2512D0362F}" dt="2022-08-28T21:52:13.524" v="140"/>
          <ac:picMkLst>
            <pc:docMk/>
            <pc:sldMk cId="1815880639" sldId="260"/>
            <ac:picMk id="9" creationId="{2940A6CA-0EA6-60D1-841E-E302B26BD2CA}"/>
          </ac:picMkLst>
        </pc:picChg>
        <pc:inkChg chg="add del">
          <ac:chgData name="Vares-Kanaele, Kupono K C/2dLt" userId="S::kupono.vares-kanaele@hiwgcap.org::8939d621-420f-48e9-aa7d-59a84e92a34f" providerId="AD" clId="Web-{04255364-5F4B-45B9-85B5-EA2512D0362F}" dt="2022-08-28T21:50:08.719" v="75"/>
          <ac:inkMkLst>
            <pc:docMk/>
            <pc:sldMk cId="1815880639" sldId="260"/>
            <ac:inkMk id="5" creationId="{05102348-2789-F02D-E54C-356D19C045A5}"/>
          </ac:inkMkLst>
        </pc:inkChg>
        <pc:inkChg chg="add del">
          <ac:chgData name="Vares-Kanaele, Kupono K C/2dLt" userId="S::kupono.vares-kanaele@hiwgcap.org::8939d621-420f-48e9-aa7d-59a84e92a34f" providerId="AD" clId="Web-{04255364-5F4B-45B9-85B5-EA2512D0362F}" dt="2022-08-28T21:50:08.063" v="74"/>
          <ac:inkMkLst>
            <pc:docMk/>
            <pc:sldMk cId="1815880639" sldId="260"/>
            <ac:inkMk id="6" creationId="{0CF7CEA5-D03E-D1DA-543E-BC4395F9378E}"/>
          </ac:inkMkLst>
        </pc:inkChg>
        <pc:inkChg chg="add del">
          <ac:chgData name="Vares-Kanaele, Kupono K C/2dLt" userId="S::kupono.vares-kanaele@hiwgcap.org::8939d621-420f-48e9-aa7d-59a84e92a34f" providerId="AD" clId="Web-{04255364-5F4B-45B9-85B5-EA2512D0362F}" dt="2022-08-28T21:50:07.454" v="73"/>
          <ac:inkMkLst>
            <pc:docMk/>
            <pc:sldMk cId="1815880639" sldId="260"/>
            <ac:inkMk id="7" creationId="{EFFCBFEB-830E-D679-54D0-904B8A31072A}"/>
          </ac:inkMkLst>
        </pc:inkChg>
        <pc:inkChg chg="add del">
          <ac:chgData name="Vares-Kanaele, Kupono K C/2dLt" userId="S::kupono.vares-kanaele@hiwgcap.org::8939d621-420f-48e9-aa7d-59a84e92a34f" providerId="AD" clId="Web-{04255364-5F4B-45B9-85B5-EA2512D0362F}" dt="2022-08-28T21:50:13.814" v="77"/>
          <ac:inkMkLst>
            <pc:docMk/>
            <pc:sldMk cId="1815880639" sldId="260"/>
            <ac:inkMk id="8" creationId="{84D24D7A-C23C-7BE2-6262-77FA2CC21EB9}"/>
          </ac:inkMkLst>
        </pc:inkChg>
        <pc:cxnChg chg="add del">
          <ac:chgData name="Vares-Kanaele, Kupono K C/2dLt" userId="S::kupono.vares-kanaele@hiwgcap.org::8939d621-420f-48e9-aa7d-59a84e92a34f" providerId="AD" clId="Web-{04255364-5F4B-45B9-85B5-EA2512D0362F}" dt="2022-08-28T21:52:13.524" v="140"/>
          <ac:cxnSpMkLst>
            <pc:docMk/>
            <pc:sldMk cId="1815880639" sldId="260"/>
            <ac:cxnSpMk id="16" creationId="{20E3A342-4D61-4E3F-AF90-1AB42AEB96CC}"/>
          </ac:cxnSpMkLst>
        </pc:cxnChg>
        <pc:cxnChg chg="add del">
          <ac:chgData name="Vares-Kanaele, Kupono K C/2dLt" userId="S::kupono.vares-kanaele@hiwgcap.org::8939d621-420f-48e9-aa7d-59a84e92a34f" providerId="AD" clId="Web-{04255364-5F4B-45B9-85B5-EA2512D0362F}" dt="2022-08-28T21:52:13.524" v="139"/>
          <ac:cxnSpMkLst>
            <pc:docMk/>
            <pc:sldMk cId="1815880639" sldId="260"/>
            <ac:cxnSpMk id="26" creationId="{67182200-4859-4C8D-BCBB-55B245C28BA3}"/>
          </ac:cxnSpMkLst>
        </pc:cxnChg>
        <pc:cxnChg chg="add">
          <ac:chgData name="Vares-Kanaele, Kupono K C/2dLt" userId="S::kupono.vares-kanaele@hiwgcap.org::8939d621-420f-48e9-aa7d-59a84e92a34f" providerId="AD" clId="Web-{04255364-5F4B-45B9-85B5-EA2512D0362F}" dt="2022-08-28T21:52:13.524" v="140"/>
          <ac:cxnSpMkLst>
            <pc:docMk/>
            <pc:sldMk cId="1815880639" sldId="260"/>
            <ac:cxnSpMk id="30" creationId="{E2FFB46B-05BC-4950-B18A-9593FDAE6ED7}"/>
          </ac:cxnSpMkLst>
        </pc:cxnChg>
      </pc:sldChg>
      <pc:sldChg chg="modSp add ord replId modTransition delAnim modAnim">
        <pc:chgData name="Vares-Kanaele, Kupono K C/2dLt" userId="S::kupono.vares-kanaele@hiwgcap.org::8939d621-420f-48e9-aa7d-59a84e92a34f" providerId="AD" clId="Web-{04255364-5F4B-45B9-85B5-EA2512D0362F}" dt="2022-08-28T22:04:07.353" v="435" actId="20577"/>
        <pc:sldMkLst>
          <pc:docMk/>
          <pc:sldMk cId="2023728066" sldId="261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2:03:03.177" v="432" actId="20577"/>
          <ac:spMkLst>
            <pc:docMk/>
            <pc:sldMk cId="2023728066" sldId="261"/>
            <ac:spMk id="2" creationId="{BB99FAE6-E4CC-20EA-48E5-091B9151EF3F}"/>
          </ac:spMkLst>
        </pc:spChg>
        <pc:spChg chg="mod">
          <ac:chgData name="Vares-Kanaele, Kupono K C/2dLt" userId="S::kupono.vares-kanaele@hiwgcap.org::8939d621-420f-48e9-aa7d-59a84e92a34f" providerId="AD" clId="Web-{04255364-5F4B-45B9-85B5-EA2512D0362F}" dt="2022-08-28T22:04:07.353" v="435" actId="20577"/>
          <ac:spMkLst>
            <pc:docMk/>
            <pc:sldMk cId="2023728066" sldId="261"/>
            <ac:spMk id="3" creationId="{0EDB82A1-ACF9-47A9-E066-E614107C3FA1}"/>
          </ac:spMkLst>
        </pc:spChg>
      </pc:sldChg>
      <pc:sldChg chg="modSp add del ord replId addAnim delAnim">
        <pc:chgData name="Vares-Kanaele, Kupono K C/2dLt" userId="S::kupono.vares-kanaele@hiwgcap.org::8939d621-420f-48e9-aa7d-59a84e92a34f" providerId="AD" clId="Web-{04255364-5F4B-45B9-85B5-EA2512D0362F}" dt="2022-08-28T21:53:05.511" v="167"/>
        <pc:sldMkLst>
          <pc:docMk/>
          <pc:sldMk cId="3411967676" sldId="261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1:53:04.214" v="165" actId="20577"/>
          <ac:spMkLst>
            <pc:docMk/>
            <pc:sldMk cId="3411967676" sldId="261"/>
            <ac:spMk id="2" creationId="{BB99FAE6-E4CC-20EA-48E5-091B9151EF3F}"/>
          </ac:spMkLst>
        </pc:spChg>
      </pc:sldChg>
      <pc:sldChg chg="addSp delSp modSp new mod modTransition setBg setClrOvrMap">
        <pc:chgData name="Vares-Kanaele, Kupono K C/2dLt" userId="S::kupono.vares-kanaele@hiwgcap.org::8939d621-420f-48e9-aa7d-59a84e92a34f" providerId="AD" clId="Web-{04255364-5F4B-45B9-85B5-EA2512D0362F}" dt="2022-08-28T22:01:54.423" v="422"/>
        <pc:sldMkLst>
          <pc:docMk/>
          <pc:sldMk cId="3663428521" sldId="262"/>
        </pc:sldMkLst>
        <pc:spChg chg="mod ord">
          <ac:chgData name="Vares-Kanaele, Kupono K C/2dLt" userId="S::kupono.vares-kanaele@hiwgcap.org::8939d621-420f-48e9-aa7d-59a84e92a34f" providerId="AD" clId="Web-{04255364-5F4B-45B9-85B5-EA2512D0362F}" dt="2022-08-28T22:00:35.184" v="399" actId="20577"/>
          <ac:spMkLst>
            <pc:docMk/>
            <pc:sldMk cId="3663428521" sldId="262"/>
            <ac:spMk id="2" creationId="{00E0616B-CE46-21E4-34A7-04A3A15C4752}"/>
          </ac:spMkLst>
        </pc:spChg>
        <pc:spChg chg="del">
          <ac:chgData name="Vares-Kanaele, Kupono K C/2dLt" userId="S::kupono.vares-kanaele@hiwgcap.org::8939d621-420f-48e9-aa7d-59a84e92a34f" providerId="AD" clId="Web-{04255364-5F4B-45B9-85B5-EA2512D0362F}" dt="2022-08-28T21:57:47.096" v="333"/>
          <ac:spMkLst>
            <pc:docMk/>
            <pc:sldMk cId="3663428521" sldId="262"/>
            <ac:spMk id="3" creationId="{758DA493-09E7-D852-3EF7-A250F73B29B9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4.071" v="365"/>
          <ac:spMkLst>
            <pc:docMk/>
            <pc:sldMk cId="3663428521" sldId="262"/>
            <ac:spMk id="8" creationId="{3FC31920-97F9-1435-BEEC-4F474464935A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4.071" v="365"/>
          <ac:spMkLst>
            <pc:docMk/>
            <pc:sldMk cId="3663428521" sldId="262"/>
            <ac:spMk id="11" creationId="{9228552E-C8B1-4A80-8448-0787CE0FC704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6.712" v="367"/>
          <ac:spMkLst>
            <pc:docMk/>
            <pc:sldMk cId="3663428521" sldId="262"/>
            <ac:spMk id="13" creationId="{D4974D33-8DC5-464E-8C6D-BE58F0669C17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6.712" v="367"/>
          <ac:spMkLst>
            <pc:docMk/>
            <pc:sldMk cId="3663428521" sldId="262"/>
            <ac:spMk id="14" creationId="{F13C74B1-5B17-4795-BED0-7140497B445A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1:59:36.712" v="367"/>
          <ac:spMkLst>
            <pc:docMk/>
            <pc:sldMk cId="3663428521" sldId="262"/>
            <ac:spMk id="15" creationId="{8DF9E10F-5B9E-CEB5-0D4B-407EA57494D7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1:59:36.712" v="368"/>
          <ac:spMkLst>
            <pc:docMk/>
            <pc:sldMk cId="3663428521" sldId="262"/>
            <ac:spMk id="33" creationId="{A3BAF07C-C39E-42EB-BB22-8D46691D9735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0:09.464" v="388"/>
          <ac:spMkLst>
            <pc:docMk/>
            <pc:sldMk cId="3663428521" sldId="262"/>
            <ac:spMk id="37" creationId="{CABF1F7E-548E-91AD-8C7A-4B0FBEBE6761}"/>
          </ac:spMkLst>
        </pc:spChg>
        <pc:grpChg chg="add">
          <ac:chgData name="Vares-Kanaele, Kupono K C/2dLt" userId="S::kupono.vares-kanaele@hiwgcap.org::8939d621-420f-48e9-aa7d-59a84e92a34f" providerId="AD" clId="Web-{04255364-5F4B-45B9-85B5-EA2512D0362F}" dt="2022-08-28T21:59:36.712" v="368"/>
          <ac:grpSpMkLst>
            <pc:docMk/>
            <pc:sldMk cId="3663428521" sldId="262"/>
            <ac:grpSpMk id="34" creationId="{D8E9CF54-0466-4261-9E62-0249E60E1886}"/>
          </ac:grpSpMkLst>
        </pc:grpChg>
        <pc:picChg chg="add mod ord">
          <ac:chgData name="Vares-Kanaele, Kupono K C/2dLt" userId="S::kupono.vares-kanaele@hiwgcap.org::8939d621-420f-48e9-aa7d-59a84e92a34f" providerId="AD" clId="Web-{04255364-5F4B-45B9-85B5-EA2512D0362F}" dt="2022-08-28T21:59:36.712" v="368"/>
          <ac:picMkLst>
            <pc:docMk/>
            <pc:sldMk cId="3663428521" sldId="262"/>
            <ac:picMk id="4" creationId="{075DD764-A979-DE12-F85F-D5D713435D04}"/>
          </ac:picMkLst>
        </pc:picChg>
      </pc:sldChg>
      <pc:sldChg chg="addSp delSp modSp new mod setBg modClrScheme setClrOvrMap chgLayout">
        <pc:chgData name="Vares-Kanaele, Kupono K C/2dLt" userId="S::kupono.vares-kanaele@hiwgcap.org::8939d621-420f-48e9-aa7d-59a84e92a34f" providerId="AD" clId="Web-{04255364-5F4B-45B9-85B5-EA2512D0362F}" dt="2022-08-28T22:06:20.267" v="463"/>
        <pc:sldMkLst>
          <pc:docMk/>
          <pc:sldMk cId="1814498859" sldId="263"/>
        </pc:sldMkLst>
        <pc:spChg chg="mod ord">
          <ac:chgData name="Vares-Kanaele, Kupono K C/2dLt" userId="S::kupono.vares-kanaele@hiwgcap.org::8939d621-420f-48e9-aa7d-59a84e92a34f" providerId="AD" clId="Web-{04255364-5F4B-45B9-85B5-EA2512D0362F}" dt="2022-08-28T22:06:20.267" v="463"/>
          <ac:spMkLst>
            <pc:docMk/>
            <pc:sldMk cId="1814498859" sldId="263"/>
            <ac:spMk id="2" creationId="{EFBA7A37-B585-DD1F-A2CC-1EEA43C8C877}"/>
          </ac:spMkLst>
        </pc:spChg>
        <pc:spChg chg="del mod ord">
          <ac:chgData name="Vares-Kanaele, Kupono K C/2dLt" userId="S::kupono.vares-kanaele@hiwgcap.org::8939d621-420f-48e9-aa7d-59a84e92a34f" providerId="AD" clId="Web-{04255364-5F4B-45B9-85B5-EA2512D0362F}" dt="2022-08-28T22:06:14.454" v="462"/>
          <ac:spMkLst>
            <pc:docMk/>
            <pc:sldMk cId="1814498859" sldId="263"/>
            <ac:spMk id="3" creationId="{818D261C-B848-A14D-9C03-8CBD08A6DE07}"/>
          </ac:spMkLst>
        </pc:spChg>
        <pc:spChg chg="add">
          <ac:chgData name="Vares-Kanaele, Kupono K C/2dLt" userId="S::kupono.vares-kanaele@hiwgcap.org::8939d621-420f-48e9-aa7d-59a84e92a34f" providerId="AD" clId="Web-{04255364-5F4B-45B9-85B5-EA2512D0362F}" dt="2022-08-28T22:06:20.267" v="463"/>
          <ac:spMkLst>
            <pc:docMk/>
            <pc:sldMk cId="1814498859" sldId="263"/>
            <ac:spMk id="8" creationId="{E49CC64F-7275-4E33-961B-0C5CDC439875}"/>
          </ac:spMkLst>
        </pc:spChg>
        <pc:picChg chg="add">
          <ac:chgData name="Vares-Kanaele, Kupono K C/2dLt" userId="S::kupono.vares-kanaele@hiwgcap.org::8939d621-420f-48e9-aa7d-59a84e92a34f" providerId="AD" clId="Web-{04255364-5F4B-45B9-85B5-EA2512D0362F}" dt="2022-08-28T22:06:20.267" v="463"/>
          <ac:picMkLst>
            <pc:docMk/>
            <pc:sldMk cId="1814498859" sldId="263"/>
            <ac:picMk id="4" creationId="{54CA8C03-6F6B-BD50-FC6E-CEEE9CB445BF}"/>
          </ac:picMkLst>
        </pc:picChg>
      </pc:sldChg>
      <pc:sldChg chg="addSp modSp add ord replId">
        <pc:chgData name="Vares-Kanaele, Kupono K C/2dLt" userId="S::kupono.vares-kanaele@hiwgcap.org::8939d621-420f-48e9-aa7d-59a84e92a34f" providerId="AD" clId="Web-{04255364-5F4B-45B9-85B5-EA2512D0362F}" dt="2022-08-28T22:09:03.057" v="508"/>
        <pc:sldMkLst>
          <pc:docMk/>
          <pc:sldMk cId="3486263530" sldId="264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2:08:43.025" v="506" actId="20577"/>
          <ac:spMkLst>
            <pc:docMk/>
            <pc:sldMk cId="3486263530" sldId="264"/>
            <ac:spMk id="3" creationId="{0EDB82A1-ACF9-47A9-E066-E614107C3FA1}"/>
          </ac:spMkLst>
        </pc:spChg>
        <pc:inkChg chg="add">
          <ac:chgData name="Vares-Kanaele, Kupono K C/2dLt" userId="S::kupono.vares-kanaele@hiwgcap.org::8939d621-420f-48e9-aa7d-59a84e92a34f" providerId="AD" clId="Web-{04255364-5F4B-45B9-85B5-EA2512D0362F}" dt="2022-08-28T22:09:03.057" v="508"/>
          <ac:inkMkLst>
            <pc:docMk/>
            <pc:sldMk cId="3486263530" sldId="264"/>
            <ac:inkMk id="5" creationId="{DCFD33B3-A1DF-5427-F7E0-51788400DE4E}"/>
          </ac:inkMkLst>
        </pc:inkChg>
      </pc:sldChg>
      <pc:sldChg chg="addSp delSp modSp new mod setBg">
        <pc:chgData name="Vares-Kanaele, Kupono K C/2dLt" userId="S::kupono.vares-kanaele@hiwgcap.org::8939d621-420f-48e9-aa7d-59a84e92a34f" providerId="AD" clId="Web-{04255364-5F4B-45B9-85B5-EA2512D0362F}" dt="2022-08-28T22:09:58.998" v="523" actId="14100"/>
        <pc:sldMkLst>
          <pc:docMk/>
          <pc:sldMk cId="1096672983" sldId="265"/>
        </pc:sldMkLst>
        <pc:spChg chg="mod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2" creationId="{1F953628-EB39-C361-4268-51D285BC171D}"/>
          </ac:spMkLst>
        </pc:spChg>
        <pc:spChg chg="del">
          <ac:chgData name="Vares-Kanaele, Kupono K C/2dLt" userId="S::kupono.vares-kanaele@hiwgcap.org::8939d621-420f-48e9-aa7d-59a84e92a34f" providerId="AD" clId="Web-{04255364-5F4B-45B9-85B5-EA2512D0362F}" dt="2022-08-28T22:09:22.184" v="509"/>
          <ac:spMkLst>
            <pc:docMk/>
            <pc:sldMk cId="1096672983" sldId="265"/>
            <ac:spMk id="3" creationId="{F287295A-EEAD-4FA0-458A-9284138A2148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8" creationId="{BE70F9EE-86F5-4B51-93AF-3628018FD3F7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11" creationId="{3AFE8227-C443-417B-BA91-520EB1EF4559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13" creationId="{907741FC-B544-4A6E-B831-6789D042333D}"/>
          </ac:spMkLst>
        </pc:spChg>
        <pc:spChg chg="add del">
          <ac:chgData name="Vares-Kanaele, Kupono K C/2dLt" userId="S::kupono.vares-kanaele@hiwgcap.org::8939d621-420f-48e9-aa7d-59a84e92a34f" providerId="AD" clId="Web-{04255364-5F4B-45B9-85B5-EA2512D0362F}" dt="2022-08-28T22:09:51.138" v="520"/>
          <ac:spMkLst>
            <pc:docMk/>
            <pc:sldMk cId="1096672983" sldId="265"/>
            <ac:spMk id="15" creationId="{3F0BE7ED-7814-4273-B18A-F26CC0380380}"/>
          </ac:spMkLst>
        </pc:spChg>
        <pc:picChg chg="add mod ord">
          <ac:chgData name="Vares-Kanaele, Kupono K C/2dLt" userId="S::kupono.vares-kanaele@hiwgcap.org::8939d621-420f-48e9-aa7d-59a84e92a34f" providerId="AD" clId="Web-{04255364-5F4B-45B9-85B5-EA2512D0362F}" dt="2022-08-28T22:09:58.998" v="523" actId="14100"/>
          <ac:picMkLst>
            <pc:docMk/>
            <pc:sldMk cId="1096672983" sldId="265"/>
            <ac:picMk id="4" creationId="{48CD6BB7-CC4D-A057-C2B5-07371CE4E86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8T22:10:54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20814 7952 16383 0 0,'-5'0'0'0'0,"-5"0"0"0"0,-7 0 0 0 0,-4 0 0 0 0,-4 0 0 0 0,-2 0 0 0 0,-1 0 0 0 0,0 0 0 0 0,4 4 0 0 0,2 3 0 0 0,0-2 0 0 0,-1 0 0 0 0,-1-2 0 0 0,-1 0 0 0 0,-1-2 0 0 0,0-1 0 0 0,3 5 0 0 0,2 1 0 0 0,-1-1 0 0 0,4 4 0 0 0,1 1 0 0 0,-3-3 0 0 0,-1-1 0 0 0,-3-2 0 0 0,-1-2 0 0 0,-1-1 0 0 0,-1-1 0 0 0,0 0 0 0 0,-1-1 0 0 0,1 1 0 0 0,-1 0 0 0 0,1-1 0 0 0,0 1 0 0 0,-1 0 0 0 0,1 0 0 0 0,0 0 0 0 0,0 0 0 0 0,4 5 0 0 0,2 1 0 0 0,0 0 0 0 0,-1-2 0 0 0,-2 0 0 0 0,-1-2 0 0 0,-1-1 0 0 0,-1-1 0 0 0,0 1 0 0 0,0-2 0 0 0,-1 1 0 0 0,1 0 0 0 0,0 0 0 0 0,-1-1 0 0 0,1 1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0,5 5 0 0 0,1 1 0 0 0,-1 0 0 0 0,0-1 0 0 0,-2-2 0 0 0,-1-1 0 0 0,-1-1 0 0 0,-1 0 0 0 0,0-1 0 0 0,0-1 0 0 0,-1 1 0 0 0,1 0 0 0 0,0 0 0 0 0,-1 0 0 0 0,1-1 0 0 0,0 1 0 0 0,0 0 0 0 0,0 0 0 0 0,0 0 0 0 0,-1 0 0 0 0,1 0 0 0 0,0 0 0 0 0,0 0 0 0 0,0 0 0 0 0,0 0 0 0 0,0 0 0 0 0,0 0 0 0 0,-1 0 0 0 0,1 0 0 0 0,0 0 0 0 0,0 0 0 0 0,0 0 0 0 0,0 0 0 0 0,0 0 0 0 0,4-4 0 0 0,2-2 0 0 0,0 0 0 0 0,-2 1 0 0 0,0 2 0 0 0,-2 1 0 0 0,-2 1 0 0 0,1 0 0 0 0,-1 1 0 0 0,4-4 0 0 0,2-2 0 0 0,-1 0 0 0 0,0 2 0 0 0,-2 1 0 0 0,-2 1 0 0 0,5-4 0 0 0,0-1 0 0 0,0 1 0 0 0,-1 2 0 0 0,-3 1 0 0 0,0 1 0 0 0,-1 1 0 0 0,-1 1 0 0 0,0 0 0 0 0,4-5 0 0 0,2 0 0 0 0,-1-1 0 0 0,0 2 0 0 0,-2 0 0 0 0,-1 2 0 0 0,-1 1 0 0 0,3-4 0 0 0,7-6 0 0 0,1 0 0 0 0,3-4 0 0 0,3-4 0 0 0,4-3 0 0 0,2-2 0 0 0,2-2 0 0 0,-4 3 0 0 0,0 2 0 0 0,0-1 0 0 0,1-1 0 0 0,1-2 0 0 0,-4 4 0 0 0,0 1 0 0 0,1-1 0 0 0,2-1 0 0 0,0-2 0 0 0,-2 3 0 0 0,-1 1 0 0 0,1-1 0 0 0,-3 3 0 0 0,-1 0 0 0 0,3-1 0 0 0,1-3 0 0 0,-2 3 0 0 0,0 0 0 0 0,1-1 0 0 0,2-3 0 0 0,2-1 0 0 0,2-1 0 0 0,0-1 0 0 0,1-1 0 0 0,0-1 0 0 0,0 1 0 0 0,1-1 0 0 0,4 5 0 0 0,1 2 0 0 0,0 0 0 0 0,3 3 0 0 0,1 0 0 0 0,2 4 0 0 0,0-2 0 0 0,3 4 0 0 0,-2-3 0 0 0,-3-2 0 0 0,-3-3 0 0 0,1 2 0 0 0,5 4 0 0 0,0-1 0 0 0,2 3 0 0 0,-1-1 0 0 0,1 1 0 0 0,-1-2 0 0 0,0 2 0 0 0,0-2 0 0 0,-4-3 0 0 0,1 1 0 0 0,3 3 0 0 0,0 0 0 0 0,-3-3 0 0 0,2 1 0 0 0,-2-1 0 0 0,2 2 0 0 0,3 4 0 0 0,0-2 0 0 0,1 1 0 0 0,2 4 0 0 0,3 1 0 0 0,-3-1 0 0 0,-4-6 0 0 0,0 1 0 0 0,2 2 0 0 0,2 2 0 0 0,-1-2 0 0 0,0 2 0 0 0,2 0 0 0 0,-2-1 0 0 0,0 0 0 0 0,1 1 0 0 0,-2-2 0 0 0,1 1 0 0 0,-3-3 0 0 0,1 0 0 0 0,2 3 0 0 0,-2-2 0 0 0,1 1 0 0 0,2 2 0 0 0,2 2 0 0 0,3 3 0 0 0,2 1 0 0 0,0 2 0 0 0,1 0 0 0 0,1 0 0 0 0,-1 0 0 0 0,1 1 0 0 0,-1-1 0 0 0,1 1 0 0 0,-1-1 0 0 0,0 0 0 0 0,1 0 0 0 0,-1 0 0 0 0,0 0 0 0 0,0 0 0 0 0,0 0 0 0 0,0 0 0 0 0,0 0 0 0 0,0 0 0 0 0,1 0 0 0 0,-1 0 0 0 0,0 0 0 0 0,0 0 0 0 0,0 0 0 0 0,-4-5 0 0 0,-2-1 0 0 0,0 0 0 0 0,1 1 0 0 0,2 2 0 0 0,1 1 0 0 0,1 1 0 0 0,1 0 0 0 0,0 1 0 0 0,0 1 0 0 0,-4-6 0 0 0,-2-1 0 0 0,1 1 0 0 0,0 0 0 0 0,2 2 0 0 0,1 1 0 0 0,1 1 0 0 0,1 0 0 0 0,0 1 0 0 0,1 0 0 0 0,-1 1 0 0 0,0-1 0 0 0,1 0 0 0 0,-1 0 0 0 0,0 0 0 0 0,0 0 0 0 0,-4-4 0 0 0,-2-2 0 0 0,0 0 0 0 0,-3-4 0 0 0,0 1 0 0 0,1 1 0 0 0,2 2 0 0 0,2 2 0 0 0,-2-2 0 0 0,-1-1 0 0 0,1 1 0 0 0,2 1 0 0 0,1 2 0 0 0,-3-3 0 0 0,-1-1 0 0 0,1 1 0 0 0,2 1 0 0 0,1 2 0 0 0,-3-3 0 0 0,-1-1 0 0 0,1 1 0 0 0,1 1 0 0 0,2 2 0 0 0,2 1 0 0 0,0 2 0 0 0,1-1 0 0 0,-4-3 0 0 0,-2-2 0 0 0,0 0 0 0 0,2 2 0 0 0,1 1 0 0 0,1 1 0 0 0,1 1 0 0 0,1 0 0 0 0,0 1 0 0 0,1 1 0 0 0,-1-1 0 0 0,0 0 0 0 0,-4 5 0 0 0,-2 1 0 0 0,1 0 0 0 0,0-1 0 0 0,2-2 0 0 0,1-1 0 0 0,-4 4 0 0 0,0 1 0 0 0,0-1 0 0 0,2-2 0 0 0,1-1 0 0 0,1-1 0 0 0,1-1 0 0 0,1-1 0 0 0,-4 5 0 0 0,-2 1 0 0 0,1-1 0 0 0,0 0 0 0 0,2-2 0 0 0,1-1 0 0 0,1-1 0 0 0,1-1 0 0 0,-4 5 0 0 0,-2 1 0 0 0,0-1 0 0 0,2 4 0 0 0,1 1 0 0 0,1-3 0 0 0,1-1 0 0 0,1-2 0 0 0,0-2 0 0 0,1-1 0 0 0,-1-1 0 0 0,0 0 0 0 0,1-1 0 0 0,-1 1 0 0 0,0 0 0 0 0,0-1 0 0 0,1 1 0 0 0,-6 5 0 0 0,-1 1 0 0 0,0 0 0 0 0,2-1 0 0 0,1-2 0 0 0,1-1 0 0 0,1-1 0 0 0,0 0 0 0 0,-3 3 0 0 0,-2 2 0 0 0,1 0 0 0 0,0-2 0 0 0,2-1 0 0 0,1-1 0 0 0,2-1 0 0 0,-1 0 0 0 0,1-1 0 0 0,1-1 0 0 0,-5 6 0 0 0,-2 1 0 0 0,0-1 0 0 0,2 0 0 0 0,1-2 0 0 0,1-1 0 0 0,-4 4 0 0 0,0 1 0 0 0,0-2 0 0 0,2 0 0 0 0,1-2 0 0 0,1-1 0 0 0,1-1 0 0 0,-4 4 0 0 0,0 1 0 0 0,-1-1 0 0 0,2 0 0 0 0,1-2 0 0 0,1-1 0 0 0,1-1 0 0 0,1-1 0 0 0,0 0 0 0 0,1 0 0 0 0,-1 0 0 0 0,0-1 0 0 0,1 1 0 0 0,-1 0 0 0 0,0 0 0 0 0,0 0 0 0 0,0 0 0 0 0,-4 5 0 0 0,-2 1 0 0 0,0 0 0 0 0,2-2 0 0 0,0 0 0 0 0,2-2 0 0 0,1-1 0 0 0,-3 4 0 0 0,-2 1 0 0 0,0 0 0 0 0,-3 3 0 0 0,-5 5 0 0 0,-4 4 0 0 0,-4 4 0 0 0,-3 3 0 0 0,-2 2 0 0 0,0 1 0 0 0,-1 0 0 0 0,0 0 0 0 0,0 0 0 0 0,1 0 0 0 0,-1-1 0 0 0,1 0 0 0 0,0 1 0 0 0,0-1 0 0 0,0 0 0 0 0,0 0 0 0 0,5-5 0 0 0,1-1 0 0 0,0 1 0 0 0,-2 0 0 0 0,0 2 0 0 0,3-4 0 0 0,0 0 0 0 0,-1 1 0 0 0,-1 1 0 0 0,-2 2 0 0 0,-1 2 0 0 0,-6-5 0 0 0,-2 0 0 0 0,-4-4 0 0 0,-2 0 0 0 0,-2-4 0 0 0,-4-3 0 0 0,2 1 0 0 0,-2-1 0 0 0,-2-3 0 0 0,2 2 0 0 0,0 0 0 0 0,3 3 0 0 0,-1-1 0 0 0,-2-2 0 0 0,-3-2 0 0 0,3 1 0 0 0,-1 1 0 0 0,-2-3 0 0 0,-1-1 0 0 0,-2-2 0 0 0,3 3 0 0 0,0 1 0 0 0,0-1 0 0 0,-2-2 0 0 0,4 4 0 0 0,0 0 0 0 0,-2-2 0 0 0,4 4 0 0 0,-1-1 0 0 0,-2-1 0 0 0,3 2 0 0 0,0 0 0 0 0,2 2 0 0 0,0 0 0 0 0,1 2 0 0 0,4 3 0 0 0,-1-1 0 0 0,2 1 0 0 0,-4-2 0 0 0,-2-3 0 0 0,-5-5 0 0 0,-3-2 0 0 0,-2-3 0 0 0,-2-2 0 0 0,5 4 0 0 0,0 2 0 0 0,0-1 0 0 0,-1-1 0 0 0,-1-1 0 0 0,-2-1 0 0 0,5 3 0 0 0,0 2 0 0 0,4 3 0 0 0,1 1 0 0 0,-2-2 0 0 0,-3-3 0 0 0,-2-1 0 0 0,3 2 0 0 0,0 0 0 0 0,-1-1 0 0 0,-2-2 0 0 0,-1-1 0 0 0,-1-1 0 0 0,-2-1 0 0 0,0-1 0 0 0,4 4 0 0 0,2 2 0 0 0,0-1 0 0 0,2 5 0 0 0,2-1 0 0 0,2 3 0 0 0,0 0 0 0 0,2 2 0 0 0,-1-1 0 0 0,1 2 0 0 0,-1-2 0 0 0,-3-3 0 0 0,-3-3 0 0 0,-3-3 0 0 0,-2-2 0 0 0,-2-1 0 0 0,0-1 0 0 0,4-1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8T22:10:55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23254 8098 16383 0 0,'-4'0'0'0'0,"-7"0"0"0"0,-6 0 0 0 0,-4 0 0 0 0,-4 0 0 0 0,-2 0 0 0 0,0 0 0 0 0,-2 0 0 0 0,1 0 0 0 0,0 0 0 0 0,0 0 0 0 0,0 0 0 0 0,1 0 0 0 0,0 0 0 0 0,0 0 0 0 0,-1 0 0 0 0,1 0 0 0 0,0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0,4 4 0 0 0,2 2 0 0 0,0 0 0 0 0,-2-1 0 0 0,0-2 0 0 0,-2-1 0 0 0,-1 0 0 0 0,-1-2 0 0 0,0 0 0 0 0,-1 0 0 0 0,1 0 0 0 0,0-1 0 0 0,-1 1 0 0 0,1 0 0 0 0,0 0 0 0 0,0 0 0 0 0,-1 0 0 0 0,1 0 0 0 0,0 0 0 0 0,0 0 0 0 0,0 0 0 0 0,4 4 0 0 0,2 3 0 0 0,0-2 0 0 0,-1 0 0 0 0,-2-2 0 0 0,-1 0 0 0 0,-1-2 0 0 0,-1-1 0 0 0,0 0 0 0 0,0 0 0 0 0,-1 0 0 0 0,1-1 0 0 0,0 1 0 0 0,-1 0 0 0 0,1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0,4 5 0 0 0,2 1 0 0 0,0 0 0 0 0,-1-2 0 0 0,-2 0 0 0 0,3 2 0 0 0,2 2 0 0 0,-2-2 0 0 0,-2-1 0 0 0,-1-2 0 0 0,-1-1 0 0 0,-1-2 0 0 0,-1 1 0 0 0,0-2 0 0 0,4 6 0 0 0,1 1 0 0 0,5 4 0 0 0,1 0 0 0 0,3 4 0 0 0,3 4 0 0 0,4 3 0 0 0,-2-2 0 0 0,-4-4 0 0 0,0 0 0 0 0,2 2 0 0 0,2 3 0 0 0,-1-2 0 0 0,0 0 0 0 0,2 2 0 0 0,2 2 0 0 0,2 3 0 0 0,2 0 0 0 0,-5-3 0 0 0,0-1 0 0 0,1 1 0 0 0,0 0 0 0 0,3 3 0 0 0,0 0 0 0 0,1 1 0 0 0,1 1 0 0 0,0 0 0 0 0,0 1 0 0 0,0-1 0 0 0,0 0 0 0 0,1 1 0 0 0,-1-1 0 0 0,0 0 0 0 0,0 0 0 0 0,0 1 0 0 0,0-1 0 0 0,0 0 0 0 0,0 0 0 0 0,0 0 0 0 0,0 0 0 0 0,0 0 0 0 0,0 0 0 0 0,0 1 0 0 0,0-1 0 0 0,0 0 0 0 0,0 0 0 0 0,0 0 0 0 0,4-4 0 0 0,2-2 0 0 0,5 0 0 0 0,4 1 0 0 0,1 2 0 0 0,1-3 0 0 0,-2-2 0 0 0,-3 2 0 0 0,1-3 0 0 0,2-5 0 0 0,4-4 0 0 0,-2 1 0 0 0,2-2 0 0 0,1-2 0 0 0,2-1 0 0 0,-2 2 0 0 0,0 0 0 0 0,0-1 0 0 0,3-1 0 0 0,1-2 0 0 0,1-2 0 0 0,2 0 0 0 0,0-1 0 0 0,0 0 0 0 0,1 0 0 0 0,-1 0 0 0 0,1-1 0 0 0,-6 6 0 0 0,-1 1 0 0 0,1-1 0 0 0,0 0 0 0 0,2-2 0 0 0,1 0 0 0 0,1-2 0 0 0,1-1 0 0 0,-5 5 0 0 0,-1 1 0 0 0,1-1 0 0 0,1 0 0 0 0,1-2 0 0 0,1-1 0 0 0,-4 4 0 0 0,0 0 0 0 0,-4 5 0 0 0,-1-1 0 0 0,2-1 0 0 0,3-2 0 0 0,-3 2 0 0 0,1-1 0 0 0,1-1 0 0 0,2-2 0 0 0,2-2 0 0 0,2-1 0 0 0,0-2 0 0 0,-3 5 0 0 0,-2 1 0 0 0,1-1 0 0 0,0 0 0 0 0,3-2 0 0 0,0-1 0 0 0,1-2 0 0 0,1 1 0 0 0,0-1 0 0 0,0 0 0 0 0,1-1 0 0 0,-1 1 0 0 0,0 0 0 0 0,1 0 0 0 0,-1 0 0 0 0,0 0 0 0 0,0 0 0 0 0,0 0 0 0 0,0 0 0 0 0,1 0 0 0 0,-1 0 0 0 0,0 0 0 0 0,0 0 0 0 0,0 0 0 0 0,0 0 0 0 0,0 0 0 0 0,0 0 0 0 0,1 0 0 0 0,-1 0 0 0 0,0 0 0 0 0,0 0 0 0 0,0 0 0 0 0,-4-5 0 0 0,-2-1 0 0 0,0 0 0 0 0,1 1 0 0 0,2 2 0 0 0,1 1 0 0 0,1 1 0 0 0,1 0 0 0 0,0 1 0 0 0,0 1 0 0 0,1-1 0 0 0,-1 0 0 0 0,1 0 0 0 0,-1 0 0 0 0,0 1 0 0 0,0-1 0 0 0,0 0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0,-5 4 0 0 0,-1 2 0 0 0,1 0 0 0 0,0-1 0 0 0,2-2 0 0 0,1-1 0 0 0,1-1 0 0 0,1 0 0 0 0,0-1 0 0 0,-5 4 0 0 0,0 2 0 0 0,-1 0 0 0 0,2-2 0 0 0,1-1 0 0 0,1-1 0 0 0,1 0 0 0 0,1-2 0 0 0,0 0 0 0 0,0 0 0 0 0,1 0 0 0 0,-1-1 0 0 0,0 1 0 0 0,1 0 0 0 0,-1 0 0 0 0,0 0 0 0 0,0 0 0 0 0,0 0 0 0 0,0 0 0 0 0,0 0 0 0 0,-4-5 0 0 0,-2-1 0 0 0,0 0 0 0 0,2 2 0 0 0,0 0 0 0 0,2 2 0 0 0,2 1 0 0 0,-1 1 0 0 0,1 0 0 0 0,1 0 0 0 0,-1 0 0 0 0,0 0 0 0 0,1 0 0 0 0,-1 1 0 0 0,0-1 0 0 0,1 0 0 0 0,-1 0 0 0 0,0 0 0 0 0,0 0 0 0 0,0 0 0 0 0,0 0 0 0 0,0 0 0 0 0,0 0 0 0 0,1 0 0 0 0,-6-5 0 0 0,-1-1 0 0 0,0 0 0 0 0,2 1 0 0 0,1 2 0 0 0,1 1 0 0 0,1 1 0 0 0,0 0 0 0 0,-3-3 0 0 0,-2-2 0 0 0,1 0 0 0 0,0 2 0 0 0,2 1 0 0 0,1 1 0 0 0,2 1 0 0 0,-1 0 0 0 0,2 1 0 0 0,-1 1 0 0 0,0-1 0 0 0,1 0 0 0 0,-1 0 0 0 0,0 0 0 0 0,0 0 0 0 0,-4-4 0 0 0,-2-2 0 0 0,0 0 0 0 0,2 1 0 0 0,1 2 0 0 0,-4-4 0 0 0,0 0 0 0 0,1 1 0 0 0,1 1 0 0 0,2 2 0 0 0,-3-4 0 0 0,-1 0 0 0 0,1 1 0 0 0,1 2 0 0 0,3 0 0 0 0,0 3 0 0 0,-3-5 0 0 0,-2 0 0 0 0,2 0 0 0 0,-4-3 0 0 0,0 0 0 0 0,1 1 0 0 0,3 3 0 0 0,1 1 0 0 0,-2-3 0 0 0,-1 0 0 0 0,1 1 0 0 0,2 2 0 0 0,-4-4 0 0 0,1 0 0 0 0,0 2 0 0 0,2 1 0 0 0,2 2 0 0 0,2 1 0 0 0,-5-4 0 0 0,0 0 0 0 0,-4-4 0 0 0,0-1 0 0 0,1 3 0 0 0,-2-4 0 0 0,1 2 0 0 0,2 2 0 0 0,2 2 0 0 0,-2-2 0 0 0,0 0 0 0 0,2 1 0 0 0,-4-2 0 0 0,2 0 0 0 0,0 1 0 0 0,-2-2 0 0 0,1 1 0 0 0,-3-3 0 0 0,0 0 0 0 0,-2-2 0 0 0,2 1 0 0 0,-2-1 0 0 0,-4-4 0 0 0,2 2 0 0 0,-1-1 0 0 0,2 2 0 0 0,0-1 0 0 0,1 3 0 0 0,-1-2 0 0 0,-2-3 0 0 0,1 3 0 0 0,4 2 0 0 0,-1 0 0 0 0,2 2 0 0 0,-2-2 0 0 0,2 1 0 0 0,-3-2 0 0 0,2 2 0 0 0,-2-2 0 0 0,-3-3 0 0 0,-4-4 0 0 0,-2-2 0 0 0,-2-2 0 0 0,-1-2 0 0 0,3 4 0 0 0,2 2 0 0 0,-1-1 0 0 0,4 3 0 0 0,0 1 0 0 0,-2-1 0 0 0,3 2 0 0 0,0 0 0 0 0,-2-3 0 0 0,-2-1 0 0 0,-3-3 0 0 0,-1-1 0 0 0,-1-1 0 0 0,-1-2 0 0 0,0 1 0 0 0,-1-1 0 0 0,1 1 0 0 0,0-1 0 0 0,-1 1 0 0 0,1 0 0 0 0,0 0 0 0 0,0-1 0 0 0,0 1 0 0 0,0 0 0 0 0,0 0 0 0 0,0 0 0 0 0,0 0 0 0 0,0 0 0 0 0,-5 4 0 0 0,-1 2 0 0 0,-4 4 0 0 0,-6 6 0 0 0,-4 4 0 0 0,2-2 0 0 0,-2 2 0 0 0,-1 1 0 0 0,-2 2 0 0 0,-2 2 0 0 0,3-4 0 0 0,2-1 0 0 0,-2 2 0 0 0,0 0 0 0 0,2-3 0 0 0,1 1 0 0 0,-2 0 0 0 0,-1 2 0 0 0,-2 2 0 0 0,-1 1 0 0 0,-1 1 0 0 0,-1 1 0 0 0,0 0 0 0 0,-1 0 0 0 0,1 1 0 0 0,4 4 0 0 0,2 1 0 0 0,-1 0 0 0 0,0-1 0 0 0,-2-2 0 0 0,-1-1 0 0 0,-1-1 0 0 0,-1 0 0 0 0,5-1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0T07:49:39.9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32874 4333 16383 0 0,'-5'0'0'0'0,"-5"0"0"0"0,-7 0 0 0 0,-4 0 0 0 0,1 5 0 0 0,-1 1 0 0 0,-1 0 0 0 0,-2-2 0 0 0,-1 0 0 0 0,-1-2 0 0 0,0-1 0 0 0,-2-1 0 0 0,1 0 0 0 0,0 0 0 0 0,-1 0 0 0 0,1 0 0 0 0,-1 0 0 0 0,1-1 0 0 0,0 1 0 0 0,0 0 0 0 0,0 5 0 0 0,0 1 0 0 0,0 0 0 0 0,-1-1 0 0 0,1-2 0 0 0,0-1 0 0 0,0-1 0 0 0,0 0 0 0 0,0-1 0 0 0,0-1 0 0 0,-1 1 0 0 0,1 0 0 0 0,0 0 0 0 0,0-1 0 0 0,0 1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0,5 5 0 0 0,1 1 0 0 0,-1 0 0 0 0,0-1 0 0 0,-2-2 0 0 0,-1-1 0 0 0,-1-1 0 0 0,-1 0 0 0 0,0-1 0 0 0,0 0 0 0 0,-1-1 0 0 0,1 1 0 0 0,0 0 0 0 0,-1 0 0 0 0,1 0 0 0 0,0-1 0 0 0,0 1 0 0 0,0 0 0 0 0,0 0 0 0 0,-1 0 0 0 0,1 0 0 0 0,0 1 0 0 0,0-1 0 0 0,0 0 0 0 0,0 0 0 0 0,0 0 0 0 0,0 0 0 0 0,4 4 0 0 0,2 2 0 0 0,0 0 0 0 0,-2-1 0 0 0,0-2 0 0 0,-3-1 0 0 0,0-1 0 0 0,0 0 0 0 0,-1-1 0 0 0,-1 0 0 0 0,1-1 0 0 0,-1 1 0 0 0,1 0 0 0 0,0 0 0 0 0,0 0 0 0 0,-1 0 0 0 0,1 0 0 0 0,5-5 0 0 0,1-1 0 0 0,-1 0 0 0 0,0 1 0 0 0,-2 2 0 0 0,-1 1 0 0 0,-1 1 0 0 0,0 0 0 0 0,3-3 0 0 0,2-2 0 0 0,-1 0 0 0 0,0 2 0 0 0,-2 1 0 0 0,-2 1 0 0 0,0 1 0 0 0,0 0 0 0 0,-2 1 0 0 0,1 0 0 0 0,0 1 0 0 0,-1-1 0 0 0,1 0 0 0 0,0 0 0 0 0,-1 0 0 0 0,1 0 0 0 0,5-4 0 0 0,1-2 0 0 0,-1 0 0 0 0,0 1 0 0 0,-2 2 0 0 0,-1 1 0 0 0,-1 1 0 0 0,0 0 0 0 0,-2 1 0 0 0,1 0 0 0 0,0 1 0 0 0,-1-1 0 0 0,1 0 0 0 0,0 0 0 0 0,-1 0 0 0 0,1 0 0 0 0,0 0 0 0 0,0 0 0 0 0,0 0 0 0 0,0 0 0 0 0,4-4 0 0 0,2-2 0 0 0,0 0 0 0 0,-1 1 0 0 0,-2 2 0 0 0,-1 0 0 0 0,-1 2 0 0 0,-1 1 0 0 0,0 0 0 0 0,-1 0 0 0 0,1 0 0 0 0,0-4 0 0 0,-1-2 0 0 0,1 0 0 0 0,0 2 0 0 0,0 0 0 0 0,-1 2 0 0 0,1 1 0 0 0,0 1 0 0 0,5-5 0 0 0,1-1 0 0 0,-1 1 0 0 0,0 0 0 0 0,-2 2 0 0 0,-1 1 0 0 0,-1 1 0 0 0,-1 1 0 0 0,0 0 0 0 0,0 0 0 0 0,0 0 0 0 0,-1 0 0 0 0,6-4 0 0 0,0-2 0 0 0,1 0 0 0 0,-1 2 0 0 0,-2 0 0 0 0,-1 2 0 0 0,3-4 0 0 0,2 0 0 0 0,-2 0 0 0 0,0 1 0 0 0,2-2 0 0 0,1-1 0 0 0,-1 1 0 0 0,2-3 0 0 0,1 1 0 0 0,-3 1 0 0 0,3-2 0 0 0,4-4 0 0 0,0 0 0 0 0,-3 3 0 0 0,2-2 0 0 0,-2 1 0 0 0,2-1 0 0 0,-1 1 0 0 0,2-2 0 0 0,-2 2 0 0 0,-2 2 0 0 0,1-1 0 0 0,3-4 0 0 0,10 1 0 0 0,8 3 0 0 0,4-2 0 0 0,6 2 0 0 0,4 3 0 0 0,-1-2 0 0 0,1 0 0 0 0,-3-2 0 0 0,1 1 0 0 0,-2-3 0 0 0,0 2 0 0 0,2-3 0 0 0,4 2 0 0 0,2 3 0 0 0,-3-1 0 0 0,-4-4 0 0 0,-1 1 0 0 0,2 3 0 0 0,3 3 0 0 0,-3-2 0 0 0,1 2 0 0 0,2 1 0 0 0,-2-2 0 0 0,0 0 0 0 0,2 1 0 0 0,1 3 0 0 0,3 2 0 0 0,2 1 0 0 0,-5-3 0 0 0,0-1 0 0 0,1 0 0 0 0,1 2 0 0 0,-4-4 0 0 0,1 0 0 0 0,-5-3 0 0 0,1 0 0 0 0,2 2 0 0 0,3 2 0 0 0,-3-2 0 0 0,1 1 0 0 0,1 1 0 0 0,3 2 0 0 0,-4-3 0 0 0,1 1 0 0 0,0 0 0 0 0,-2-2 0 0 0,0 0 0 0 0,1 1 0 0 0,3 3 0 0 0,2 1 0 0 0,1 2 0 0 0,1 2 0 0 0,1-1 0 0 0,1 2 0 0 0,-1-1 0 0 0,1 0 0 0 0,-1 1 0 0 0,1-1 0 0 0,-1 0 0 0 0,0 0 0 0 0,0 0 0 0 0,1 0 0 0 0,-1 0 0 0 0,0 0 0 0 0,0 0 0 0 0,-5-4 0 0 0,-1-2 0 0 0,1 0 0 0 0,0 1 0 0 0,2 2 0 0 0,1 1 0 0 0,1 0 0 0 0,1 2 0 0 0,0 0 0 0 0,0 0 0 0 0,1 0 0 0 0,-1 1 0 0 0,0-1 0 0 0,1 0 0 0 0,-6 5 0 0 0,-1 1 0 0 0,1 0 0 0 0,0-1 0 0 0,2-2 0 0 0,1-1 0 0 0,1-1 0 0 0,1-1 0 0 0,0 0 0 0 0,0 0 0 0 0,0 0 0 0 0,-4 4 0 0 0,-2 2 0 0 0,1 0 0 0 0,0-1 0 0 0,2-2 0 0 0,1-1 0 0 0,1-1 0 0 0,1 0 0 0 0,0-1 0 0 0,0-1 0 0 0,1 1 0 0 0,-6 4 0 0 0,0 2 0 0 0,-1 0 0 0 0,2-1 0 0 0,0-2 0 0 0,3-1 0 0 0,-5 4 0 0 0,0 0 0 0 0,0 0 0 0 0,-3 3 0 0 0,0 1 0 0 0,1-3 0 0 0,3-1 0 0 0,1-2 0 0 0,2-2 0 0 0,2-1 0 0 0,0-1 0 0 0,0-1 0 0 0,0 1 0 0 0,1 0 0 0 0,-1-1 0 0 0,1 1 0 0 0,-1 0 0 0 0,0 0 0 0 0,1 0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0,1 0 0 0 0,-1 0 0 0 0,0 0 0 0 0,0 0 0 0 0,0-5 0 0 0,0-1 0 0 0,0 0 0 0 0,-4-3 0 0 0,-2-1 0 0 0,0 2 0 0 0,2 3 0 0 0,0 1 0 0 0,-2-3 0 0 0,-1 0 0 0 0,1 1 0 0 0,1 2 0 0 0,2 1 0 0 0,1 1 0 0 0,2 1 0 0 0,-1 1 0 0 0,2 0 0 0 0,-1 0 0 0 0,1 1 0 0 0,-1-1 0 0 0,0 0 0 0 0,1 0 0 0 0,-1 0 0 0 0,0 0 0 0 0,0 0 0 0 0,0 0 0 0 0,-4 5 0 0 0,-2 1 0 0 0,0 0 0 0 0,1-1 0 0 0,2-2 0 0 0,1-1 0 0 0,1-1 0 0 0,1 0 0 0 0,0-1 0 0 0,0 0 0 0 0,1-1 0 0 0,-1 1 0 0 0,1 0 0 0 0,-1 0 0 0 0,0 0 0 0 0,0 0 0 0 0,-4-5 0 0 0,-2-1 0 0 0,0 0 0 0 0,2 1 0 0 0,-4-3 0 0 0,0 0 0 0 0,-4-4 0 0 0,1 1 0 0 0,2 2 0 0 0,2 2 0 0 0,-1-1 0 0 0,0-1 0 0 0,1 2 0 0 0,2 3 0 0 0,2 1 0 0 0,2 1 0 0 0,0 1 0 0 0,2 1 0 0 0,-1 1 0 0 0,0-1 0 0 0,1 0 0 0 0,-1 1 0 0 0,-4 3 0 0 0,-2 3 0 0 0,-4 3 0 0 0,-1 1 0 0 0,2-2 0 0 0,3-2 0 0 0,1-2 0 0 0,-2 2 0 0 0,0 0 0 0 0,1-1 0 0 0,2-1 0 0 0,1-3 0 0 0,2 0 0 0 0,0-1 0 0 0,1-1 0 0 0,0 0 0 0 0,1-1 0 0 0,-5 6 0 0 0,-2 1 0 0 0,0-1 0 0 0,2 0 0 0 0,1-2 0 0 0,1-1 0 0 0,1-1 0 0 0,-4 4 0 0 0,-1 1 0 0 0,0 0 0 0 0,2-1 0 0 0,1-2 0 0 0,1-1 0 0 0,-3 3 0 0 0,-6 6 0 0 0,-6 6 0 0 0,1-1 0 0 0,-2 3 0 0 0,2-3 0 0 0,-1 0 0 0 0,3-1 0 0 0,-1 0 0 0 0,-3 3 0 0 0,3-2 0 0 0,-2 1 0 0 0,-2 2 0 0 0,2-2 0 0 0,-1 1 0 0 0,-1 1 0 0 0,-3 3 0 0 0,3-2 0 0 0,0-1 0 0 0,-2 2 0 0 0,-1 1 0 0 0,-2 2 0 0 0,-2 2 0 0 0,0 0 0 0 0,-5-4 0 0 0,-3 0 0 0 0,1-1 0 0 0,-4-3 0 0 0,-4-4 0 0 0,-5-6 0 0 0,1 2 0 0 0,-1-2 0 0 0,3 3 0 0 0,-1-1 0 0 0,-2-1 0 0 0,3 1 0 0 0,-2 0 0 0 0,-1-2 0 0 0,2 2 0 0 0,-1-1 0 0 0,3 3 0 0 0,4 5 0 0 0,-1-2 0 0 0,-2-3 0 0 0,-5-3 0 0 0,-2-4 0 0 0,1 3 0 0 0,0-1 0 0 0,-1-1 0 0 0,2-2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0T07:49:40.6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24993 6641 16383 0 0,'-5'0'0'0'0,"-5"0"0"0"0,-7 0 0 0 0,-4 0 0 0 0,-4 0 0 0 0,-2 0 0 0 0,-1 0 0 0 0,0 0 0 0 0,0 0 0 0 0,0 0 0 0 0,0 0 0 0 0,0 0 0 0 0,1 0 0 0 0,0 0 0 0 0,-1 0 0 0 0,1 0 0 0 0,0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0,5 5 0 0 0,1 1 0 0 0,-1 0 0 0 0,0-2 0 0 0,-2 4 0 0 0,4 5 0 0 0,0 0 0 0 0,-1-2 0 0 0,-2-3 0 0 0,4 2 0 0 0,5 4 0 0 0,4 4 0 0 0,4 3 0 0 0,4 4 0 0 0,1 1 0 0 0,1 1 0 0 0,1 1 0 0 0,0 0 0 0 0,0 0 0 0 0,0 0 0 0 0,-1-1 0 0 0,0 1 0 0 0,1-1 0 0 0,3-5 0 0 0,7-5 0 0 0,1-2 0 0 0,3-3 0 0 0,-1 1 0 0 0,2-2 0 0 0,3-3 0 0 0,-2 3 0 0 0,0-2 0 0 0,3-2 0 0 0,2-1 0 0 0,2-3 0 0 0,-3 3 0 0 0,0 1 0 0 0,0-2 0 0 0,2 0 0 0 0,-4 2 0 0 0,1 1 0 0 0,0-1 0 0 0,2-2 0 0 0,2-2 0 0 0,2-1 0 0 0,0-2 0 0 0,1 1 0 0 0,0-2 0 0 0,-4 6 0 0 0,-2 1 0 0 0,1-1 0 0 0,1 0 0 0 0,0-2 0 0 0,3-1 0 0 0,0-1 0 0 0,0-1 0 0 0,1 0 0 0 0,1 0 0 0 0,-1 0 0 0 0,1 0 0 0 0,-1-1 0 0 0,0 1 0 0 0,0 0 0 0 0,1 0 0 0 0,-1 0 0 0 0,0 0 0 0 0,0 0 0 0 0,0 0 0 0 0,0 0 0 0 0,0 0 0 0 0,1 0 0 0 0,-1 0 0 0 0,0 0 0 0 0,0 0 0 0 0,-5-4 0 0 0,-1-3 0 0 0,1 2 0 0 0,0 0 0 0 0,2 2 0 0 0,1 0 0 0 0,1 2 0 0 0,1 1 0 0 0,0 0 0 0 0,0 0 0 0 0,1 0 0 0 0,-1 1 0 0 0,0-1 0 0 0,1 0 0 0 0,-1 0 0 0 0,0 0 0 0 0,0 0 0 0 0,0 0 0 0 0,0 0 0 0 0,1 0 0 0 0,-1 0 0 0 0,0 0 0 0 0,0 0 0 0 0,0 0 0 0 0,0 0 0 0 0,0 0 0 0 0,0 0 0 0 0,1 0 0 0 0,-1 0 0 0 0,0 0 0 0 0,0 0 0 0 0,-4-5 0 0 0,-7-5 0 0 0,-6-7 0 0 0,-4-4 0 0 0,-3-4 0 0 0,-3-2 0 0 0,-1-1 0 0 0,0 0 0 0 0,0 0 0 0 0,0 0 0 0 0,0 0 0 0 0,1 0 0 0 0,-5 5 0 0 0,-1 2 0 0 0,0 0 0 0 0,1-1 0 0 0,2-2 0 0 0,1-1 0 0 0,-4 4 0 0 0,0 0 0 0 0,-5 4 0 0 0,-4 6 0 0 0,0-2 0 0 0,-2 3 0 0 0,2-2 0 0 0,-1 1 0 0 0,-3 3 0 0 0,-2 2 0 0 0,2-2 0 0 0,-1 0 0 0 0,0 1 0 0 0,-3 3 0 0 0,-1 1 0 0 0,-1 1 0 0 0,-2 2 0 0 0,0 0 0 0 0,0 0 0 0 0,4-4 0 0 0,6-2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0T07:49:40.7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27891 12719 16383 0 0,'0'-5'0'0'0,"0"-5"0"0"0,0-7 0 0 0,0-4 0 0 0,0-4 0 0 0,0-2 0 0 0,0-1 0 0 0,0 0 0 0 0,0 0 0 0 0,0 0 0 0 0,0 0 0 0 0,0 0 0 0 0,0 1 0 0 0,0 0 0 0 0,0-1 0 0 0,-4 6 0 0 0,-3 1 0 0 0,2 0 0 0 0,0-2 0 0 0,2 0 0 0 0,0-2 0 0 0,2-1 0 0 0,1-1 0 0 0,0 0 0 0 0,0-1 0 0 0,0 1 0 0 0,1 0 0 0 0,-1-1 0 0 0,-5 1 0 0 0,-1 0 0 0 0,0 0 0 0 0,-3 4 0 0 0,0 2 0 0 0,-4 4 0 0 0,1 1 0 0 0,3-2 0 0 0,-3 2 0 0 0,2 0 0 0 0,2-3 0 0 0,2-2 0 0 0,-2 2 0 0 0,0 0 0 0 0,2-2 0 0 0,1-1 0 0 0,2-2 0 0 0,2-2 0 0 0,0 0 0 0 0,1-2 0 0 0,0 1 0 0 0,0 0 0 0 0,1-1 0 0 0,-1 1 0 0 0,0-1 0 0 0,0 1 0 0 0,0 0 0 0 0,0 0 0 0 0,0 0 0 0 0,0-1 0 0 0,0 1 0 0 0,0 0 0 0 0,0 0 0 0 0,5 5 0 0 0,1 1 0 0 0,0-1 0 0 0,-1 0 0 0 0,3 3 0 0 0,0 0 0 0 0,-1-1 0 0 0,-2-2 0 0 0,-2-2 0 0 0,4 3 0 0 0,0 1 0 0 0,3 4 0 0 0,1-1 0 0 0,-2-1 0 0 0,-3-3 0 0 0,-1-2 0 0 0,2 3 0 0 0,0 0 0 0 0,-1-1 0 0 0,-2-2 0 0 0,-1-1 0 0 0,-1-2 0 0 0,-2 0 0 0 0,0-1 0 0 0,0 0 0 0 0,0-1 0 0 0,0 1 0 0 0,-1-1 0 0 0,1 1 0 0 0,0 0 0 0 0,-5 4 0 0 0,-1 2 0 0 0,0 0 0 0 0,2-2 0 0 0,0 0 0 0 0,-2 2 0 0 0,-2 1 0 0 0,2-1 0 0 0,1-1 0 0 0,-2 3 0 0 0,-1 0 0 0 0,1-2 0 0 0,2-1 0 0 0,2-2 0 0 0,1-1 0 0 0,1-2 0 0 0,1 0 0 0 0,0 0 0 0 0,1 0 0 0 0,-1-1 0 0 0,0 1 0 0 0,-4 4 0 0 0,-2 2 0 0 0,0-1 0 0 0,1 0 0 0 0,2-2 0 0 0,1-1 0 0 0,1-1 0 0 0,0-1 0 0 0,1 0 0 0 0,1 0 0 0 0,-1 0 0 0 0,0-1 0 0 0,0 1 0 0 0,0 0 0 0 0,5 4 0 0 0,1 2 0 0 0,5 4 0 0 0,0 1 0 0 0,2 3 0 0 0,0-2 0 0 0,2-1 0 0 0,-1-4 0 0 0,-4-3 0 0 0,2 3 0 0 0,-2 0 0 0 0,3 3 0 0 0,-2 0 0 0 0,-2-1 0 0 0,-3-3 0 0 0,-2-2 0 0 0,-2-2 0 0 0,-1-1 0 0 0,-1-1 0 0 0,-1-1 0 0 0,1 1 0 0 0,-1-1 0 0 0,1 0 0 0 0,0 1 0 0 0,-1 0 0 0 0,-3 4 0 0 0,-3 2 0 0 0,2 0 0 0 0,0-2 0 0 0,2 0 0 0 0,1-2 0 0 0,0-1 0 0 0,2-1 0 0 0,0 0 0 0 0,5 4 0 0 0,1 2 0 0 0,5 4 0 0 0,5 5 0 0 0,-1 0 0 0 0,2 2 0 0 0,3-2 0 0 0,3 1 0 0 0,1 3 0 0 0,2 2 0 0 0,1-2 0 0 0,1 0 0 0 0,-1 2 0 0 0,-3-4 0 0 0,-3 1 0 0 0,1 2 0 0 0,0 1 0 0 0,2 3 0 0 0,1 1 0 0 0,1 1 0 0 0,1 1 0 0 0,-5 5 0 0 0,0 2 0 0 0,-6 4 0 0 0,1 0 0 0 0,-3 3 0 0 0,0-1 0 0 0,3-3 0 0 0,-2 2 0 0 0,2-1 0 0 0,2-3 0 0 0,-2 2 0 0 0,0 0 0 0 0,-2 2 0 0 0,-4 4 0 0 0,-3 4 0 0 0,0-2 0 0 0,5-4 0 0 0,-1 1 0 0 0,-1 2 0 0 0,1-2 0 0 0,-2 2 0 0 0,3-3 0 0 0,-1 1 0 0 0,2-2 0 0 0,-1 2 0 0 0,1-2 0 0 0,-1 1 0 0 0,2-2 0 0 0,2-2 0 0 0,-1 1 0 0 0,-3 4 0 0 0,-5 3 0 0 0,-3 4 0 0 0,-2 3 0 0 0,-2 1 0 0 0,-1 1 0 0 0,-1 1 0 0 0,1 0 0 0 0,-1 0 0 0 0,0-1 0 0 0,1 1 0 0 0,0-1 0 0 0,0 0 0 0 0,0 1 0 0 0,0-1 0 0 0,0 0 0 0 0,4-5 0 0 0,2-1 0 0 0,0 1 0 0 0,4-5 0 0 0,-1 1 0 0 0,-1 1 0 0 0,-2 3 0 0 0,-2 1 0 0 0,-2 2 0 0 0,-1 1 0 0 0,-1 1 0 0 0,4 0 0 0 0,2 1 0 0 0,-1 0 0 0 0,0-1 0 0 0,-2 0 0 0 0,-1 1 0 0 0,-1-1 0 0 0,-1 0 0 0 0,0 0 0 0 0,0 0 0 0 0,4-4 0 0 0,2-2 0 0 0,0 0 0 0 0,-1 2 0 0 0,-2 0 0 0 0,-1 2 0 0 0,-1 1 0 0 0,-1 1 0 0 0,0 0 0 0 0,0 1 0 0 0,0-1 0 0 0,0 0 0 0 0,0 1 0 0 0,-1-1 0 0 0,1 0 0 0 0,0 0 0 0 0,0 1 0 0 0,0-1 0 0 0,0 0 0 0 0,0 0 0 0 0,0 0 0 0 0,0 0 0 0 0,0 0 0 0 0,0 1 0 0 0,0-1 0 0 0,0 0 0 0 0,0 0 0 0 0,0 0 0 0 0,0 0 0 0 0,0 0 0 0 0,0 0 0 0 0,0 1 0 0 0,0-1 0 0 0,0 0 0 0 0,0 0 0 0 0,0 0 0 0 0,0 0 0 0 0,0 0 0 0 0,0 1 0 0 0,0-1 0 0 0,0 0 0 0 0,0 0 0 0 0,0 0 0 0 0,0 0 0 0 0,0 0 0 0 0,0 1 0 0 0,0-1 0 0 0,0 0 0 0 0,0 0 0 0 0,-4-5 0 0 0,-2-1 0 0 0,0 1 0 0 0,1 0 0 0 0,2 2 0 0 0,0 1 0 0 0,2 1 0 0 0,1 1 0 0 0,0 0 0 0 0,0 0 0 0 0,0 1 0 0 0,1-1 0 0 0,-1 0 0 0 0,0 1 0 0 0,0-1 0 0 0,0 0 0 0 0,0 0 0 0 0,0 0 0 0 0,0 0 0 0 0,0 1 0 0 0,0-1 0 0 0,0 0 0 0 0,0 0 0 0 0,0 0 0 0 0,0 0 0 0 0,0 0 0 0 0,0 0 0 0 0,0 1 0 0 0,-4-6 0 0 0,-3-1 0 0 0,-3-4 0 0 0,-1-1 0 0 0,2 2 0 0 0,2 2 0 0 0,3 3 0 0 0,-4-3 0 0 0,1 0 0 0 0,-4-4 0 0 0,1 1 0 0 0,1 1 0 0 0,3 3 0 0 0,-3-2 0 0 0,1-1 0 0 0,1 3 0 0 0,-2-4 0 0 0,-1 1 0 0 0,3 2 0 0 0,-3-3 0 0 0,0 1 0 0 0,-2-3 0 0 0,0 0 0 0 0,3 3 0 0 0,3 3 0 0 0,2 2 0 0 0,-3-3 0 0 0,-5-4 0 0 0,0-1 0 0 0,2 2 0 0 0,3 2 0 0 0,2 4 0 0 0,-3-4 0 0 0,1 1 0 0 0,1 1 0 0 0,1 2 0 0 0,2 1 0 0 0,-3-3 0 0 0,-5-5 0 0 0,-6-6 0 0 0,-4-4 0 0 0,1 2 0 0 0,0-2 0 0 0,-2 0 0 0 0,-1-2 0 0 0,-2-2 0 0 0,-1-1 0 0 0,4 4 0 0 0,1 1 0 0 0,-1 0 0 0 0,4 3 0 0 0,0 0 0 0 0,-1-1 0 0 0,-3-3 0 0 0,-1-1 0 0 0,-2-2 0 0 0,-1-1 0 0 0,-1-1 0 0 0,4-5 0 0 0,2-1 0 0 0,-1-1 0 0 0,-1 2 0 0 0,4-3 0 0 0,0 0 0 0 0,3-4 0 0 0,0 1 0 0 0,-2 2 0 0 0,2-3 0 0 0,-1 2 0 0 0,3-3 0 0 0,3-3 0 0 0,4-4 0 0 0,3-3 0 0 0,2-2 0 0 0,2-2 0 0 0,0-1 0 0 0,1 1 0 0 0,-5 3 0 0 0,-1 3 0 0 0,-1-1 0 0 0,2 4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0T07:49:41.2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25133 6632 16383 0 0,'-5'0'0'0'0,"-6"0"0"0"0,-5 0 0 0 0,-6 0 0 0 0,-2 0 0 0 0,-3 0 0 0 0,-1 0 0 0 0,0 0 0 0 0,0 0 0 0 0,-1 0 0 0 0,2 0 0 0 0,-1 0 0 0 0,1 0 0 0 0,-1 0 0 0 0,1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0,4-5 0 0 0,2-1 0 0 0,0 0 0 0 0,-1 1 0 0 0,-2 2 0 0 0,-1 1 0 0 0,3-4 0 0 0,2 0 0 0 0,-1 0 0 0 0,-2 1 0 0 0,-1 2 0 0 0,-1 1 0 0 0,3-3 0 0 0,1-2 0 0 0,5-3 0 0 0,-1-1 0 0 0,3-2 0 0 0,5-5 0 0 0,2-2 0 0 0,4-4 0 0 0,6 3 0 0 0,3 0 0 0 0,0-1 0 0 0,0-1 0 0 0,3 3 0 0 0,-1 1 0 0 0,0-2 0 0 0,-3-1 0 0 0,3 2 0 0 0,0 1 0 0 0,4 3 0 0 0,3 5 0 0 0,0-1 0 0 0,2 2 0 0 0,3 2 0 0 0,2 3 0 0 0,2 3 0 0 0,-2-4 0 0 0,-2-1 0 0 0,2 2 0 0 0,-4-4 0 0 0,0 0 0 0 0,2 1 0 0 0,2 3 0 0 0,1 1 0 0 0,-2-2 0 0 0,-1-1 0 0 0,-4-4 0 0 0,1 0 0 0 0,1 3 0 0 0,-2-3 0 0 0,1 0 0 0 0,-2-1 0 0 0,0 0 0 0 0,3 2 0 0 0,2-1 0 0 0,3 1 0 0 0,3 2 0 0 0,-5-2 0 0 0,0 1 0 0 0,1 1 0 0 0,1 3 0 0 0,-3-3 0 0 0,-1 0 0 0 0,2 2 0 0 0,1 1 0 0 0,2 2 0 0 0,1 1 0 0 0,1 2 0 0 0,1 0 0 0 0,0 0 0 0 0,1 0 0 0 0,-1 0 0 0 0,1 1 0 0 0,-1-1 0 0 0,0 0 0 0 0,1 0 0 0 0,-1 0 0 0 0,0 0 0 0 0,0 0 0 0 0,0 0 0 0 0,0 0 0 0 0,0 0 0 0 0,1 0 0 0 0,-1 0 0 0 0,-5 5 0 0 0,-1 1 0 0 0,0 0 0 0 0,2-2 0 0 0,1 0 0 0 0,1-2 0 0 0,1-1 0 0 0,0-1 0 0 0,2 0 0 0 0,-1 0 0 0 0,0 0 0 0 0,1 0 0 0 0,-1 0 0 0 0,0-1 0 0 0,1 1 0 0 0,-1 0 0 0 0,0 0 0 0 0,0 0 0 0 0,0 0 0 0 0,0 0 0 0 0,0 0 0 0 0,1 0 0 0 0,-6 5 0 0 0,-1 1 0 0 0,0 0 0 0 0,2-1 0 0 0,1-2 0 0 0,1-1 0 0 0,1-1 0 0 0,-4 4 0 0 0,-1 1 0 0 0,0 0 0 0 0,2-2 0 0 0,1 0 0 0 0,1-3 0 0 0,1 0 0 0 0,1 0 0 0 0,0-1 0 0 0,1 0 0 0 0,-1-1 0 0 0,0 1 0 0 0,1 0 0 0 0,-6 4 0 0 0,-5 7 0 0 0,-7 6 0 0 0,1-1 0 0 0,-2 3 0 0 0,-3 2 0 0 0,2-3 0 0 0,1 1 0 0 0,-3 1 0 0 0,-1 3 0 0 0,-6 1 0 0 0,-4 1 0 0 0,0 2 0 0 0,-4-5 0 0 0,-1 0 0 0 0,-3-5 0 0 0,-4-5 0 0 0,1 0 0 0 0,-2-2 0 0 0,3 2 0 0 0,4 3 0 0 0,-2 0 0 0 0,3 1 0 0 0,2 3 0 0 0,-2-2 0 0 0,-4-4 0 0 0,1 1 0 0 0,2 2 0 0 0,3 4 0 0 0,-2-3 0 0 0,-3-3 0 0 0,0 0 0 0 0,-2-2 0 0 0,-4-3 0 0 0,2 1 0 0 0,0-1 0 0 0,-3-1 0 0 0,-2-3 0 0 0,-3-2 0 0 0,0-2 0 0 0,-2 0 0 0 0,0-2 0 0 0,4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FF2E-E7A9-4B92-90D7-A0DEAE95BAEB}" type="datetimeFigureOut"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DCB99-DFA7-4F94-9185-ADFB49A09E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4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5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8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3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3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DCB99-DFA7-4F94-9185-ADFB49A09E1B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to access </a:t>
            </a:r>
            <a:r>
              <a:rPr lang="en-US">
                <a:cs typeface="Calibri Light"/>
              </a:rPr>
              <a:t>eServices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Lyman Field Composite Squadron</a:t>
            </a:r>
            <a:endParaRPr lang="en-US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39EDFFC-0170-F8FD-1418-09BC40E47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99" y="234757"/>
            <a:ext cx="2209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3628-EB39-C361-4268-51D285BC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4721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Step Two: Simply follow the instructions on the screen</a:t>
            </a:r>
            <a:endParaRPr lang="en-US" dirty="0" err="1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8CD6BB7-CC4D-A057-C2B5-07371CE4E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" y="1446270"/>
            <a:ext cx="12188817" cy="5374433"/>
          </a:xfrm>
        </p:spPr>
      </p:pic>
    </p:spTree>
    <p:extLst>
      <p:ext uri="{BB962C8B-B14F-4D97-AF65-F5344CB8AC3E}">
        <p14:creationId xmlns:p14="http://schemas.microsoft.com/office/powerpoint/2010/main" val="109667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34A3A-A4DF-6756-2B27-259C976FF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HOW TO UPDATE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10838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0770DF8-A624-8902-C3A7-6D78E8B6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7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E7A941-C45C-0AE8-4D15-07DBBB83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>
                <a:cs typeface="Calibri"/>
              </a:rPr>
              <a:t>Click on your Name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74C2D5-2838-E29C-54D6-2EBED46D23CD}"/>
                  </a:ext>
                </a:extLst>
              </p14:cNvPr>
              <p14:cNvContentPartPr/>
              <p14:nvPr/>
            </p14:nvContentPartPr>
            <p14:xfrm>
              <a:off x="9880262" y="448773"/>
              <a:ext cx="2219325" cy="33337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74C2D5-2838-E29C-54D6-2EBED46D23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2588" y="430792"/>
                <a:ext cx="2255033" cy="3689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09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5F92C3-7DCB-B873-C0D5-AC167DE2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2" r="614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09028C-31F9-B472-6713-54CC6631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187" y="77979"/>
            <a:ext cx="3855147" cy="648835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Calibri"/>
              </a:rPr>
              <a:t>Then click on "Contacts"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2BDAA0-BA63-5367-6222-D6B776EA7CC3}"/>
                  </a:ext>
                </a:extLst>
              </p14:cNvPr>
              <p14:cNvContentPartPr/>
              <p14:nvPr/>
            </p14:nvContentPartPr>
            <p14:xfrm>
              <a:off x="8478101" y="1602153"/>
              <a:ext cx="733425" cy="22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2BDAA0-BA63-5367-6222-D6B776EA7C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0178" y="1583894"/>
                <a:ext cx="768913" cy="2647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09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F515E-2548-4192-50EE-5C6443E9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Two:</a:t>
            </a:r>
            <a:r>
              <a:rPr lang="en-US" sz="3200" dirty="0">
                <a:solidFill>
                  <a:schemeClr val="bg1"/>
                </a:solidFill>
              </a:rPr>
              <a:t> Update your information by clicking on "edit" (Applies to both email and phone numbers)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F13C67F-A542-2630-0352-ACD3BC22E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88" y="1382151"/>
            <a:ext cx="12200175" cy="54785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748BF5-4312-9562-CD75-B5DBBD57A1DE}"/>
                  </a:ext>
                </a:extLst>
              </p14:cNvPr>
              <p14:cNvContentPartPr/>
              <p14:nvPr/>
            </p14:nvContentPartPr>
            <p14:xfrm>
              <a:off x="10120356" y="2392806"/>
              <a:ext cx="419100" cy="150495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748BF5-4312-9562-CD75-B5DBBD57A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2819" y="2374821"/>
                <a:ext cx="454532" cy="15405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82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F515E-2548-4192-50EE-5C6443E9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If you want to add new contact information, fill out the information under the "Add new contact" header. Then click on save new contact.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F13C67F-A542-2630-0352-ACD3BC22E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88" y="1382151"/>
            <a:ext cx="12200175" cy="54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0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5F92C3-7DCB-B873-C0D5-AC167DE2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2" r="614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09028C-31F9-B472-6713-54CC6631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187" y="77979"/>
            <a:ext cx="3855147" cy="648835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Calibri"/>
              </a:rPr>
              <a:t>Note that if you wish to update the mailing address that is on file, click on "Addresses" and you will be able to update your address.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8C3C0A-D0EC-FF38-8675-1920AF10B63B}"/>
                  </a:ext>
                </a:extLst>
              </p14:cNvPr>
              <p14:cNvContentPartPr/>
              <p14:nvPr/>
            </p14:nvContentPartPr>
            <p14:xfrm>
              <a:off x="8420460" y="1347589"/>
              <a:ext cx="876300" cy="24765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8C3C0A-D0EC-FF38-8675-1920AF10B6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2869" y="1329822"/>
                <a:ext cx="911840" cy="2835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81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FE02FE7-C5FE-39E4-8AF4-8BDED05C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0673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3D07DFDC-8FB2-ED0F-CC17-3AE17EAC7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  <a:cs typeface="Calibri"/>
              </a:rPr>
              <a:t>Note that you can add a secondary address as well. Secondary addresses can also be removed.</a:t>
            </a:r>
          </a:p>
        </p:txBody>
      </p:sp>
    </p:spTree>
    <p:extLst>
      <p:ext uri="{BB962C8B-B14F-4D97-AF65-F5344CB8AC3E}">
        <p14:creationId xmlns:p14="http://schemas.microsoft.com/office/powerpoint/2010/main" val="25109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4401-97A5-8276-B880-2D7D7513A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cs typeface="Calibri Light"/>
              </a:rPr>
              <a:t>THANK YOU! SEMPER VIGILANS!</a:t>
            </a:r>
          </a:p>
        </p:txBody>
      </p:sp>
    </p:spTree>
    <p:extLst>
      <p:ext uri="{BB962C8B-B14F-4D97-AF65-F5344CB8AC3E}">
        <p14:creationId xmlns:p14="http://schemas.microsoft.com/office/powerpoint/2010/main" val="243922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358C-E55B-2147-59FF-CD5F4675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First things first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BDEA-B61E-4DDA-330E-41767765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You will need to wait until your membership application is processed.</a:t>
            </a:r>
            <a:endParaRPr lang="en-US" dirty="0"/>
          </a:p>
          <a:p>
            <a:r>
              <a:rPr lang="en-US" dirty="0">
                <a:cs typeface="Calibri"/>
              </a:rPr>
              <a:t>Once your membership application has been processed, you will receive a welcome email from National Headquarters. You can now, register for your </a:t>
            </a:r>
            <a:r>
              <a:rPr lang="en-US" dirty="0" err="1">
                <a:cs typeface="Calibri"/>
              </a:rPr>
              <a:t>eServices</a:t>
            </a:r>
            <a:r>
              <a:rPr lang="en-US" dirty="0">
                <a:cs typeface="Calibri"/>
              </a:rPr>
              <a:t> account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9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E6829A-6D20-5D9C-FE00-47C9EC398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6" b="1"/>
          <a:stretch/>
        </p:blipFill>
        <p:spPr>
          <a:xfrm>
            <a:off x="-78134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9FAE6-E4CC-20EA-48E5-091B9151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Step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82A1-ACF9-47A9-E066-E614107C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Go to eServices which is found at capnhq.gov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53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E6829A-6D20-5D9C-FE00-47C9EC398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6" b="1"/>
          <a:stretch/>
        </p:blipFill>
        <p:spPr>
          <a:xfrm>
            <a:off x="-78134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9FAE6-E4CC-20EA-48E5-091B9151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Step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82A1-ACF9-47A9-E066-E614107C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cs typeface="Calibri"/>
              </a:rPr>
              <a:t>Click on the link located under the "First Time Users" Heading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546652-A7DF-FDFC-5439-0F682826D8C7}"/>
                  </a:ext>
                </a:extLst>
              </p14:cNvPr>
              <p14:cNvContentPartPr/>
              <p14:nvPr/>
            </p14:nvContentPartPr>
            <p14:xfrm>
              <a:off x="6085645" y="1494288"/>
              <a:ext cx="1933575" cy="63817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546652-A7DF-FDFC-5439-0F682826D8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8021" y="1476230"/>
                <a:ext cx="1969182" cy="6739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24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2940A6CA-0EA6-60D1-841E-E302B26BD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0673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9B075-A658-E559-7786-ACBED713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cs typeface="Calibri Light"/>
              </a:rPr>
              <a:t>Step Three</a:t>
            </a:r>
            <a:endParaRPr lang="en-US" sz="26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090F-0249-3590-8323-9420241FD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  <a:cs typeface="Calibri"/>
              </a:rPr>
              <a:t>Fill it out</a:t>
            </a:r>
          </a:p>
          <a:p>
            <a:r>
              <a:rPr lang="en-US" sz="1700" dirty="0">
                <a:solidFill>
                  <a:schemeClr val="bg1"/>
                </a:solidFill>
                <a:cs typeface="Calibri"/>
              </a:rPr>
              <a:t>Once done, your login information will be sent to the email provided</a:t>
            </a:r>
          </a:p>
          <a:p>
            <a:r>
              <a:rPr lang="en-US" sz="1700" dirty="0">
                <a:solidFill>
                  <a:schemeClr val="bg1"/>
                </a:solidFill>
                <a:cs typeface="Calibri"/>
              </a:rPr>
              <a:t>Follow the instructions on the email to make your password and set your security question</a:t>
            </a:r>
          </a:p>
        </p:txBody>
      </p:sp>
    </p:spTree>
    <p:extLst>
      <p:ext uri="{BB962C8B-B14F-4D97-AF65-F5344CB8AC3E}">
        <p14:creationId xmlns:p14="http://schemas.microsoft.com/office/powerpoint/2010/main" val="1815880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E6829A-6D20-5D9C-FE00-47C9EC398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6" b="1"/>
          <a:stretch/>
        </p:blipFill>
        <p:spPr>
          <a:xfrm>
            <a:off x="-78134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9FAE6-E4CC-20EA-48E5-091B9151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Step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82A1-ACF9-47A9-E066-E614107C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Type in your CAPID or Username, your password, and click the "I'm not a robot" box. Then click "sign in".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72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E0616B-CE46-21E4-34A7-04A3A15C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476" y="4887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cs typeface="Calibri Light"/>
              </a:rPr>
              <a:t>You have successfully logged into </a:t>
            </a:r>
            <a:r>
              <a:rPr lang="en-US" sz="4000" dirty="0" err="1">
                <a:cs typeface="Calibri Light"/>
              </a:rPr>
              <a:t>eServices</a:t>
            </a:r>
            <a:r>
              <a:rPr lang="en-US" sz="4000" dirty="0">
                <a:cs typeface="Calibri Light"/>
              </a:rPr>
              <a:t>!</a:t>
            </a:r>
            <a:endParaRPr lang="en-US" sz="4000" dirty="0"/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5DD764-A979-DE12-F85F-D5D713435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867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342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A37-B585-DD1F-A2CC-1EEA43C8C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>
                <a:cs typeface="Calibri Light"/>
              </a:rPr>
              <a:t>How to reset your eServices password</a:t>
            </a:r>
            <a:endParaRPr lang="en-US" sz="5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loseup of a keyboard">
            <a:extLst>
              <a:ext uri="{FF2B5EF4-FFF2-40B4-BE49-F238E27FC236}">
                <a16:creationId xmlns:a16="http://schemas.microsoft.com/office/drawing/2014/main" id="{54CA8C03-6F6B-BD50-FC6E-CEEE9CB44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9" r="22766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449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E6829A-6D20-5D9C-FE00-47C9EC398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6" b="1"/>
          <a:stretch/>
        </p:blipFill>
        <p:spPr>
          <a:xfrm>
            <a:off x="-78134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9FAE6-E4CC-20EA-48E5-091B9151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Step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82A1-ACF9-47A9-E066-E614107C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Click on the link under the "Password Assistance" heading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FD33B3-A1DF-5427-F7E0-51788400DE4E}"/>
                  </a:ext>
                </a:extLst>
              </p14:cNvPr>
              <p14:cNvContentPartPr/>
              <p14:nvPr/>
            </p14:nvContentPartPr>
            <p14:xfrm>
              <a:off x="6124880" y="2129127"/>
              <a:ext cx="2381250" cy="609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FD33B3-A1DF-5427-F7E0-51788400DE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7270" y="2111410"/>
                <a:ext cx="2416829" cy="6453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26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CE310CE72594AA084A34B54B6F754" ma:contentTypeVersion="2" ma:contentTypeDescription="Create a new document." ma:contentTypeScope="" ma:versionID="cf9f04cd2c983ec6a31c99ffc3f23d07">
  <xsd:schema xmlns:xsd="http://www.w3.org/2001/XMLSchema" xmlns:xs="http://www.w3.org/2001/XMLSchema" xmlns:p="http://schemas.microsoft.com/office/2006/metadata/properties" xmlns:ns2="e14fdcbb-4140-499e-8bba-ba86889255d7" targetNamespace="http://schemas.microsoft.com/office/2006/metadata/properties" ma:root="true" ma:fieldsID="bfcdae4dc861d11790120f4dd343cd16" ns2:_="">
    <xsd:import namespace="e14fdcbb-4140-499e-8bba-ba8688925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fdcbb-4140-499e-8bba-ba8688925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4B4ED-B6C6-42E2-9D06-CF6A4B6006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EDD0F2-E0CD-433E-A2AE-88BC54C93F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5A00827-BC5C-489B-8CB3-DBA8F8BD4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fdcbb-4140-499e-8bba-ba8688925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304</Words>
  <Application>Microsoft Office PowerPoint</Application>
  <PresentationFormat>Widescreen</PresentationFormat>
  <Paragraphs>38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How to access eServices</vt:lpstr>
      <vt:lpstr>First things first</vt:lpstr>
      <vt:lpstr>Step One</vt:lpstr>
      <vt:lpstr>Step Two</vt:lpstr>
      <vt:lpstr>Step Three</vt:lpstr>
      <vt:lpstr>Step Four</vt:lpstr>
      <vt:lpstr>You have successfully logged into eServices!</vt:lpstr>
      <vt:lpstr>How to reset your eServices password</vt:lpstr>
      <vt:lpstr>Step One</vt:lpstr>
      <vt:lpstr>Step Two: Simply follow the instructions on the screen</vt:lpstr>
      <vt:lpstr>HOW TO UPDATE CONTACT INFORMATION</vt:lpstr>
      <vt:lpstr>PowerPoint Presentation</vt:lpstr>
      <vt:lpstr>PowerPoint Presentation</vt:lpstr>
      <vt:lpstr>Step Two: Update your information by clicking on "edit" (Applies to both email and phone numbers)</vt:lpstr>
      <vt:lpstr>If you want to add new contact information, fill out the information under the "Add new contact" header. Then click on save new contact.</vt:lpstr>
      <vt:lpstr>PowerPoint Presentation</vt:lpstr>
      <vt:lpstr>PowerPoint Presentation</vt:lpstr>
      <vt:lpstr>THANK YOU! SEMPER VIGILANS!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Kupono Vares-Kanaele</cp:lastModifiedBy>
  <cp:revision>289</cp:revision>
  <dcterms:created xsi:type="dcterms:W3CDTF">2022-08-28T09:17:38Z</dcterms:created>
  <dcterms:modified xsi:type="dcterms:W3CDTF">2022-08-30T08:00:42Z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0x010100AB3CE310CE72594AA084A34B54B6F754</vt:lpwstr>
  </property>
</Properties>
</file>