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3" r:id="rId6"/>
    <p:sldId id="258" r:id="rId7"/>
    <p:sldId id="262" r:id="rId8"/>
    <p:sldId id="267" r:id="rId9"/>
    <p:sldId id="272" r:id="rId10"/>
    <p:sldId id="269" r:id="rId11"/>
    <p:sldId id="270" r:id="rId12"/>
    <p:sldId id="27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55364-5F4B-45B9-85B5-EA2512D0362F}" v="524" dt="2022-08-28T22:09:58.998"/>
    <p1510:client id="{1FD22A9F-C6C9-4C2C-8CEC-192E01890E54}" v="39" dt="2022-08-28T09:18:34.233"/>
    <p1510:client id="{9753FA83-AEAE-4718-BCB4-5E6A8A061813}" v="168" dt="2022-08-28T20:27:49.225"/>
    <p1510:client id="{B5F6E791-F780-4899-B5CE-95185061E36B}" v="653" dt="2022-08-28T23:10:10.051"/>
    <p1510:client id="{F1CCB773-5A3D-496A-BFF8-7BACB9609657}" v="68" dt="2022-08-28T22:14:37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es-Kanaele, Kupono K C/2dLt" userId="S::kupono.vares-kanaele@hiwgcap.org::8939d621-420f-48e9-aa7d-59a84e92a34f" providerId="AD" clId="Web-{1FD22A9F-C6C9-4C2C-8CEC-192E01890E54}"/>
    <pc:docChg chg="addSld modSld addMainMaster delMainMaster">
      <pc:chgData name="Vares-Kanaele, Kupono K C/2dLt" userId="S::kupono.vares-kanaele@hiwgcap.org::8939d621-420f-48e9-aa7d-59a84e92a34f" providerId="AD" clId="Web-{1FD22A9F-C6C9-4C2C-8CEC-192E01890E54}" dt="2022-08-28T09:18:31.717" v="37" actId="20577"/>
      <pc:docMkLst>
        <pc:docMk/>
      </pc:docMkLst>
      <pc:sldChg chg="addSp delSp modSp mod setBg modClrScheme chgLayout">
        <pc:chgData name="Vares-Kanaele, Kupono K C/2dLt" userId="S::kupono.vares-kanaele@hiwgcap.org::8939d621-420f-48e9-aa7d-59a84e92a34f" providerId="AD" clId="Web-{1FD22A9F-C6C9-4C2C-8CEC-192E01890E54}" dt="2022-08-28T09:18:19.560" v="26"/>
        <pc:sldMkLst>
          <pc:docMk/>
          <pc:sldMk cId="109857222" sldId="256"/>
        </pc:sldMkLst>
        <pc:spChg chg="mod">
          <ac:chgData name="Vares-Kanaele, Kupono K C/2dLt" userId="S::kupono.vares-kanaele@hiwgcap.org::8939d621-420f-48e9-aa7d-59a84e92a34f" providerId="AD" clId="Web-{1FD22A9F-C6C9-4C2C-8CEC-192E01890E54}" dt="2022-08-28T09:18:19.560" v="2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Vares-Kanaele, Kupono K C/2dLt" userId="S::kupono.vares-kanaele@hiwgcap.org::8939d621-420f-48e9-aa7d-59a84e92a34f" providerId="AD" clId="Web-{1FD22A9F-C6C9-4C2C-8CEC-192E01890E54}" dt="2022-08-28T09:18:19.560" v="2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Vares-Kanaele, Kupono K C/2dLt" userId="S::kupono.vares-kanaele@hiwgcap.org::8939d621-420f-48e9-aa7d-59a84e92a34f" providerId="AD" clId="Web-{1FD22A9F-C6C9-4C2C-8CEC-192E01890E54}" dt="2022-08-28T09:18:19.560" v="26"/>
          <ac:spMkLst>
            <pc:docMk/>
            <pc:sldMk cId="109857222" sldId="256"/>
            <ac:spMk id="9" creationId="{4AA13AD3-0A4F-475A-BEBB-DEEFF5C096C3}"/>
          </ac:spMkLst>
        </pc:spChg>
        <pc:spChg chg="add del">
          <ac:chgData name="Vares-Kanaele, Kupono K C/2dLt" userId="S::kupono.vares-kanaele@hiwgcap.org::8939d621-420f-48e9-aa7d-59a84e92a34f" providerId="AD" clId="Web-{1FD22A9F-C6C9-4C2C-8CEC-192E01890E54}" dt="2022-08-28T09:18:19.560" v="26"/>
          <ac:spMkLst>
            <pc:docMk/>
            <pc:sldMk cId="109857222" sldId="256"/>
            <ac:spMk id="11" creationId="{D65E0E3C-32F3-480B-9842-7611BBE2EE9F}"/>
          </ac:spMkLst>
        </pc:spChg>
        <pc:picChg chg="add del">
          <ac:chgData name="Vares-Kanaele, Kupono K C/2dLt" userId="S::kupono.vares-kanaele@hiwgcap.org::8939d621-420f-48e9-aa7d-59a84e92a34f" providerId="AD" clId="Web-{1FD22A9F-C6C9-4C2C-8CEC-192E01890E54}" dt="2022-08-28T09:18:19.560" v="26"/>
          <ac:picMkLst>
            <pc:docMk/>
            <pc:sldMk cId="109857222" sldId="256"/>
            <ac:picMk id="4" creationId="{78C1BD80-D9D5-97BF-B549-E3E4DC46E921}"/>
          </ac:picMkLst>
        </pc:picChg>
      </pc:sldChg>
      <pc:sldChg chg="modSp new">
        <pc:chgData name="Vares-Kanaele, Kupono K C/2dLt" userId="S::kupono.vares-kanaele@hiwgcap.org::8939d621-420f-48e9-aa7d-59a84e92a34f" providerId="AD" clId="Web-{1FD22A9F-C6C9-4C2C-8CEC-192E01890E54}" dt="2022-08-28T09:18:31.717" v="37" actId="20577"/>
        <pc:sldMkLst>
          <pc:docMk/>
          <pc:sldMk cId="2350960746" sldId="257"/>
        </pc:sldMkLst>
        <pc:spChg chg="mod">
          <ac:chgData name="Vares-Kanaele, Kupono K C/2dLt" userId="S::kupono.vares-kanaele@hiwgcap.org::8939d621-420f-48e9-aa7d-59a84e92a34f" providerId="AD" clId="Web-{1FD22A9F-C6C9-4C2C-8CEC-192E01890E54}" dt="2022-08-28T09:18:31.717" v="37" actId="20577"/>
          <ac:spMkLst>
            <pc:docMk/>
            <pc:sldMk cId="2350960746" sldId="257"/>
            <ac:spMk id="2" creationId="{E1D9358C-E55B-2147-59FF-CD5F46755A2D}"/>
          </ac:spMkLst>
        </pc:spChg>
      </pc:sldChg>
      <pc:sldMasterChg chg="add del addSldLayout delSldLayout">
        <pc:chgData name="Vares-Kanaele, Kupono K C/2dLt" userId="S::kupono.vares-kanaele@hiwgcap.org::8939d621-420f-48e9-aa7d-59a84e92a34f" providerId="AD" clId="Web-{1FD22A9F-C6C9-4C2C-8CEC-192E01890E54}" dt="2022-08-28T09:18:19.560" v="26"/>
        <pc:sldMasterMkLst>
          <pc:docMk/>
          <pc:sldMasterMk cId="2460954070" sldId="2147483660"/>
        </pc:sldMasterMkLst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Vares-Kanaele, Kupono K C/2dLt" userId="S::kupono.vares-kanaele@hiwgcap.org::8939d621-420f-48e9-aa7d-59a84e92a34f" providerId="AD" clId="Web-{1FD22A9F-C6C9-4C2C-8CEC-192E01890E54}" dt="2022-08-28T09:18:19.560" v="26"/>
        <pc:sldMasterMkLst>
          <pc:docMk/>
          <pc:sldMasterMk cId="3694625164" sldId="2147483672"/>
        </pc:sldMasterMkLst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3111772417" sldId="2147483673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3587283687" sldId="2147483674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3509450776" sldId="2147483675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1721272685" sldId="2147483676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953248552" sldId="2147483677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3590812033" sldId="2147483678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2386547862" sldId="2147483679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3237555089" sldId="2147483680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1901633219" sldId="2147483681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3454680989" sldId="2147483682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4054897693" sldId="2147483683"/>
          </pc:sldLayoutMkLst>
        </pc:sldLayoutChg>
      </pc:sldMasterChg>
    </pc:docChg>
  </pc:docChgLst>
  <pc:docChgLst>
    <pc:chgData name="Vares-Kanaele, Kupono K C/2dLt" userId="S::kupono.vares-kanaele@hiwgcap.org::8939d621-420f-48e9-aa7d-59a84e92a34f" providerId="AD" clId="Web-{9753FA83-AEAE-4718-BCB4-5E6A8A061813}"/>
    <pc:docChg chg="addSld modSld">
      <pc:chgData name="Vares-Kanaele, Kupono K C/2dLt" userId="S::kupono.vares-kanaele@hiwgcap.org::8939d621-420f-48e9-aa7d-59a84e92a34f" providerId="AD" clId="Web-{9753FA83-AEAE-4718-BCB4-5E6A8A061813}" dt="2022-08-28T20:27:49.225" v="165" actId="20577"/>
      <pc:docMkLst>
        <pc:docMk/>
      </pc:docMkLst>
      <pc:sldChg chg="addSp modSp">
        <pc:chgData name="Vares-Kanaele, Kupono K C/2dLt" userId="S::kupono.vares-kanaele@hiwgcap.org::8939d621-420f-48e9-aa7d-59a84e92a34f" providerId="AD" clId="Web-{9753FA83-AEAE-4718-BCB4-5E6A8A061813}" dt="2022-08-28T20:24:19.772" v="4" actId="1076"/>
        <pc:sldMkLst>
          <pc:docMk/>
          <pc:sldMk cId="109857222" sldId="256"/>
        </pc:sldMkLst>
        <pc:picChg chg="add mod">
          <ac:chgData name="Vares-Kanaele, Kupono K C/2dLt" userId="S::kupono.vares-kanaele@hiwgcap.org::8939d621-420f-48e9-aa7d-59a84e92a34f" providerId="AD" clId="Web-{9753FA83-AEAE-4718-BCB4-5E6A8A061813}" dt="2022-08-28T20:24:19.772" v="4" actId="1076"/>
          <ac:picMkLst>
            <pc:docMk/>
            <pc:sldMk cId="109857222" sldId="256"/>
            <ac:picMk id="4" creationId="{139EDFFC-0170-F8FD-1418-09BC40E470F7}"/>
          </ac:picMkLst>
        </pc:picChg>
      </pc:sldChg>
      <pc:sldChg chg="modSp">
        <pc:chgData name="Vares-Kanaele, Kupono K C/2dLt" userId="S::kupono.vares-kanaele@hiwgcap.org::8939d621-420f-48e9-aa7d-59a84e92a34f" providerId="AD" clId="Web-{9753FA83-AEAE-4718-BCB4-5E6A8A061813}" dt="2022-08-28T20:27:09.284" v="135" actId="20577"/>
        <pc:sldMkLst>
          <pc:docMk/>
          <pc:sldMk cId="2350960746" sldId="257"/>
        </pc:sldMkLst>
        <pc:spChg chg="mod">
          <ac:chgData name="Vares-Kanaele, Kupono K C/2dLt" userId="S::kupono.vares-kanaele@hiwgcap.org::8939d621-420f-48e9-aa7d-59a84e92a34f" providerId="AD" clId="Web-{9753FA83-AEAE-4718-BCB4-5E6A8A061813}" dt="2022-08-28T20:27:09.284" v="135" actId="20577"/>
          <ac:spMkLst>
            <pc:docMk/>
            <pc:sldMk cId="2350960746" sldId="257"/>
            <ac:spMk id="3" creationId="{FD75BDEA-B61E-4DDA-330E-417677652975}"/>
          </ac:spMkLst>
        </pc:spChg>
      </pc:sldChg>
      <pc:sldChg chg="modSp new">
        <pc:chgData name="Vares-Kanaele, Kupono K C/2dLt" userId="S::kupono.vares-kanaele@hiwgcap.org::8939d621-420f-48e9-aa7d-59a84e92a34f" providerId="AD" clId="Web-{9753FA83-AEAE-4718-BCB4-5E6A8A061813}" dt="2022-08-28T20:27:49.225" v="165" actId="20577"/>
        <pc:sldMkLst>
          <pc:docMk/>
          <pc:sldMk cId="3820953039" sldId="258"/>
        </pc:sldMkLst>
        <pc:spChg chg="mod">
          <ac:chgData name="Vares-Kanaele, Kupono K C/2dLt" userId="S::kupono.vares-kanaele@hiwgcap.org::8939d621-420f-48e9-aa7d-59a84e92a34f" providerId="AD" clId="Web-{9753FA83-AEAE-4718-BCB4-5E6A8A061813}" dt="2022-08-28T20:27:16.269" v="138" actId="20577"/>
          <ac:spMkLst>
            <pc:docMk/>
            <pc:sldMk cId="3820953039" sldId="258"/>
            <ac:spMk id="2" creationId="{BB99FAE6-E4CC-20EA-48E5-091B9151EF3F}"/>
          </ac:spMkLst>
        </pc:spChg>
        <pc:spChg chg="mod">
          <ac:chgData name="Vares-Kanaele, Kupono K C/2dLt" userId="S::kupono.vares-kanaele@hiwgcap.org::8939d621-420f-48e9-aa7d-59a84e92a34f" providerId="AD" clId="Web-{9753FA83-AEAE-4718-BCB4-5E6A8A061813}" dt="2022-08-28T20:27:49.225" v="165" actId="20577"/>
          <ac:spMkLst>
            <pc:docMk/>
            <pc:sldMk cId="3820953039" sldId="258"/>
            <ac:spMk id="3" creationId="{0EDB82A1-ACF9-47A9-E066-E614107C3FA1}"/>
          </ac:spMkLst>
        </pc:spChg>
      </pc:sldChg>
    </pc:docChg>
  </pc:docChgLst>
  <pc:docChgLst>
    <pc:chgData name="Vares-Kanaele, Kupono K C/2dLt" userId="S::kupono.vares-kanaele@hiwgcap.org::8939d621-420f-48e9-aa7d-59a84e92a34f" providerId="AD" clId="Web-{F1CCB773-5A3D-496A-BFF8-7BACB9609657}"/>
    <pc:docChg chg="addSld modSld">
      <pc:chgData name="Vares-Kanaele, Kupono K C/2dLt" userId="S::kupono.vares-kanaele@hiwgcap.org::8939d621-420f-48e9-aa7d-59a84e92a34f" providerId="AD" clId="Web-{F1CCB773-5A3D-496A-BFF8-7BACB9609657}" dt="2022-08-28T22:14:37.072" v="66" actId="20577"/>
      <pc:docMkLst>
        <pc:docMk/>
      </pc:docMkLst>
      <pc:sldChg chg="modTransition addAnim delAnim modAnim">
        <pc:chgData name="Vares-Kanaele, Kupono K C/2dLt" userId="S::kupono.vares-kanaele@hiwgcap.org::8939d621-420f-48e9-aa7d-59a84e92a34f" providerId="AD" clId="Web-{F1CCB773-5A3D-496A-BFF8-7BACB9609657}" dt="2022-08-28T22:12:43.517" v="30"/>
        <pc:sldMkLst>
          <pc:docMk/>
          <pc:sldMk cId="3486263530" sldId="264"/>
        </pc:sldMkLst>
      </pc:sldChg>
      <pc:sldChg chg="modSp">
        <pc:chgData name="Vares-Kanaele, Kupono K C/2dLt" userId="S::kupono.vares-kanaele@hiwgcap.org::8939d621-420f-48e9-aa7d-59a84e92a34f" providerId="AD" clId="Web-{F1CCB773-5A3D-496A-BFF8-7BACB9609657}" dt="2022-08-28T22:12:04.217" v="26" actId="14100"/>
        <pc:sldMkLst>
          <pc:docMk/>
          <pc:sldMk cId="1096672983" sldId="265"/>
        </pc:sldMkLst>
        <pc:spChg chg="mod">
          <ac:chgData name="Vares-Kanaele, Kupono K C/2dLt" userId="S::kupono.vares-kanaele@hiwgcap.org::8939d621-420f-48e9-aa7d-59a84e92a34f" providerId="AD" clId="Web-{F1CCB773-5A3D-496A-BFF8-7BACB9609657}" dt="2022-08-28T22:11:54.295" v="24" actId="14100"/>
          <ac:spMkLst>
            <pc:docMk/>
            <pc:sldMk cId="1096672983" sldId="265"/>
            <ac:spMk id="2" creationId="{1F953628-EB39-C361-4268-51D285BC171D}"/>
          </ac:spMkLst>
        </pc:spChg>
        <pc:picChg chg="mod">
          <ac:chgData name="Vares-Kanaele, Kupono K C/2dLt" userId="S::kupono.vares-kanaele@hiwgcap.org::8939d621-420f-48e9-aa7d-59a84e92a34f" providerId="AD" clId="Web-{F1CCB773-5A3D-496A-BFF8-7BACB9609657}" dt="2022-08-28T22:12:04.217" v="26" actId="14100"/>
          <ac:picMkLst>
            <pc:docMk/>
            <pc:sldMk cId="1096672983" sldId="265"/>
            <ac:picMk id="4" creationId="{48CD6BB7-CC4D-A057-C2B5-07371CE4E862}"/>
          </ac:picMkLst>
        </pc:picChg>
      </pc:sldChg>
      <pc:sldChg chg="addSp delSp modSp new mod modClrScheme modShow chgLayout">
        <pc:chgData name="Vares-Kanaele, Kupono K C/2dLt" userId="S::kupono.vares-kanaele@hiwgcap.org::8939d621-420f-48e9-aa7d-59a84e92a34f" providerId="AD" clId="Web-{F1CCB773-5A3D-496A-BFF8-7BACB9609657}" dt="2022-08-28T22:14:37.072" v="66" actId="20577"/>
        <pc:sldMkLst>
          <pc:docMk/>
          <pc:sldMk cId="2439229084" sldId="266"/>
        </pc:sldMkLst>
        <pc:spChg chg="mod ord">
          <ac:chgData name="Vares-Kanaele, Kupono K C/2dLt" userId="S::kupono.vares-kanaele@hiwgcap.org::8939d621-420f-48e9-aa7d-59a84e92a34f" providerId="AD" clId="Web-{F1CCB773-5A3D-496A-BFF8-7BACB9609657}" dt="2022-08-28T22:14:37.072" v="66" actId="20577"/>
          <ac:spMkLst>
            <pc:docMk/>
            <pc:sldMk cId="2439229084" sldId="266"/>
            <ac:spMk id="2" creationId="{BB7F4401-97A5-8276-B880-2D7D7513AE9B}"/>
          </ac:spMkLst>
        </pc:spChg>
        <pc:spChg chg="add del mod ord">
          <ac:chgData name="Vares-Kanaele, Kupono K C/2dLt" userId="S::kupono.vares-kanaele@hiwgcap.org::8939d621-420f-48e9-aa7d-59a84e92a34f" providerId="AD" clId="Web-{F1CCB773-5A3D-496A-BFF8-7BACB9609657}" dt="2022-08-28T22:13:38.334" v="36"/>
          <ac:spMkLst>
            <pc:docMk/>
            <pc:sldMk cId="2439229084" sldId="266"/>
            <ac:spMk id="3" creationId="{6D390C5E-7106-9AA3-8603-A6986E63D22B}"/>
          </ac:spMkLst>
        </pc:spChg>
      </pc:sldChg>
    </pc:docChg>
  </pc:docChgLst>
  <pc:docChgLst>
    <pc:chgData name="Vares-Kanaele, Kupono K C/2dLt" userId="S::kupono.vares-kanaele@hiwgcap.org::8939d621-420f-48e9-aa7d-59a84e92a34f" providerId="AD" clId="Web-{04255364-5F4B-45B9-85B5-EA2512D0362F}"/>
    <pc:docChg chg="addSld delSld modSld sldOrd">
      <pc:chgData name="Vares-Kanaele, Kupono K C/2dLt" userId="S::kupono.vares-kanaele@hiwgcap.org::8939d621-420f-48e9-aa7d-59a84e92a34f" providerId="AD" clId="Web-{04255364-5F4B-45B9-85B5-EA2512D0362F}" dt="2022-08-28T22:09:58.998" v="523" actId="14100"/>
      <pc:docMkLst>
        <pc:docMk/>
      </pc:docMkLst>
      <pc:sldChg chg="modSp">
        <pc:chgData name="Vares-Kanaele, Kupono K C/2dLt" userId="S::kupono.vares-kanaele@hiwgcap.org::8939d621-420f-48e9-aa7d-59a84e92a34f" providerId="AD" clId="Web-{04255364-5F4B-45B9-85B5-EA2512D0362F}" dt="2022-08-28T21:58:45.381" v="363" actId="20577"/>
        <pc:sldMkLst>
          <pc:docMk/>
          <pc:sldMk cId="2350960746" sldId="257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1:58:45.381" v="363" actId="20577"/>
          <ac:spMkLst>
            <pc:docMk/>
            <pc:sldMk cId="2350960746" sldId="257"/>
            <ac:spMk id="3" creationId="{FD75BDEA-B61E-4DDA-330E-417677652975}"/>
          </ac:spMkLst>
        </pc:spChg>
      </pc:sldChg>
      <pc:sldChg chg="addSp delSp modSp mod modTransition setBg addAnim delAnim modAnim setClrOvrMap">
        <pc:chgData name="Vares-Kanaele, Kupono K C/2dLt" userId="S::kupono.vares-kanaele@hiwgcap.org::8939d621-420f-48e9-aa7d-59a84e92a34f" providerId="AD" clId="Web-{04255364-5F4B-45B9-85B5-EA2512D0362F}" dt="2022-08-28T22:06:44.424" v="464"/>
        <pc:sldMkLst>
          <pc:docMk/>
          <pc:sldMk cId="3820953039" sldId="258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1:44:31.340" v="9"/>
          <ac:spMkLst>
            <pc:docMk/>
            <pc:sldMk cId="3820953039" sldId="258"/>
            <ac:spMk id="2" creationId="{BB99FAE6-E4CC-20EA-48E5-091B9151EF3F}"/>
          </ac:spMkLst>
        </pc:spChg>
        <pc:spChg chg="mod">
          <ac:chgData name="Vares-Kanaele, Kupono K C/2dLt" userId="S::kupono.vares-kanaele@hiwgcap.org::8939d621-420f-48e9-aa7d-59a84e92a34f" providerId="AD" clId="Web-{04255364-5F4B-45B9-85B5-EA2512D0362F}" dt="2022-08-28T21:44:31.340" v="9"/>
          <ac:spMkLst>
            <pc:docMk/>
            <pc:sldMk cId="3820953039" sldId="258"/>
            <ac:spMk id="3" creationId="{0EDB82A1-ACF9-47A9-E066-E614107C3FA1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44:31.340" v="8"/>
          <ac:spMkLst>
            <pc:docMk/>
            <pc:sldMk cId="3820953039" sldId="258"/>
            <ac:spMk id="9" creationId="{71B2258F-86CA-4D4D-8270-BC05FCDEBFB3}"/>
          </ac:spMkLst>
        </pc:spChg>
        <pc:spChg chg="add">
          <ac:chgData name="Vares-Kanaele, Kupono K C/2dLt" userId="S::kupono.vares-kanaele@hiwgcap.org::8939d621-420f-48e9-aa7d-59a84e92a34f" providerId="AD" clId="Web-{04255364-5F4B-45B9-85B5-EA2512D0362F}" dt="2022-08-28T21:44:31.340" v="9"/>
          <ac:spMkLst>
            <pc:docMk/>
            <pc:sldMk cId="3820953039" sldId="258"/>
            <ac:spMk id="12" creationId="{87CC2527-562A-4F69-B487-4371E5B243E7}"/>
          </ac:spMkLst>
        </pc:spChg>
        <pc:picChg chg="add mod ord">
          <ac:chgData name="Vares-Kanaele, Kupono K C/2dLt" userId="S::kupono.vares-kanaele@hiwgcap.org::8939d621-420f-48e9-aa7d-59a84e92a34f" providerId="AD" clId="Web-{04255364-5F4B-45B9-85B5-EA2512D0362F}" dt="2022-08-28T21:44:39.966" v="11" actId="1076"/>
          <ac:picMkLst>
            <pc:docMk/>
            <pc:sldMk cId="3820953039" sldId="258"/>
            <ac:picMk id="4" creationId="{DDE6829A-6D20-5D9C-FE00-47C9EC398170}"/>
          </ac:picMkLst>
        </pc:picChg>
        <pc:cxnChg chg="add">
          <ac:chgData name="Vares-Kanaele, Kupono K C/2dLt" userId="S::kupono.vares-kanaele@hiwgcap.org::8939d621-420f-48e9-aa7d-59a84e92a34f" providerId="AD" clId="Web-{04255364-5F4B-45B9-85B5-EA2512D0362F}" dt="2022-08-28T21:44:31.340" v="9"/>
          <ac:cxnSpMkLst>
            <pc:docMk/>
            <pc:sldMk cId="3820953039" sldId="258"/>
            <ac:cxnSpMk id="11" creationId="{BCDAEC91-5BCE-4B55-9CC0-43EF94CB734B}"/>
          </ac:cxnSpMkLst>
        </pc:cxnChg>
      </pc:sldChg>
      <pc:sldChg chg="addSp delSp modSp add replId delAnim modAnim">
        <pc:chgData name="Vares-Kanaele, Kupono K C/2dLt" userId="S::kupono.vares-kanaele@hiwgcap.org::8939d621-420f-48e9-aa7d-59a84e92a34f" providerId="AD" clId="Web-{04255364-5F4B-45B9-85B5-EA2512D0362F}" dt="2022-08-28T22:02:28.894" v="424"/>
        <pc:sldMkLst>
          <pc:docMk/>
          <pc:sldMk cId="3033244945" sldId="259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1:44:59.545" v="13" actId="20577"/>
          <ac:spMkLst>
            <pc:docMk/>
            <pc:sldMk cId="3033244945" sldId="259"/>
            <ac:spMk id="2" creationId="{BB99FAE6-E4CC-20EA-48E5-091B9151EF3F}"/>
          </ac:spMkLst>
        </pc:spChg>
        <pc:spChg chg="mod">
          <ac:chgData name="Vares-Kanaele, Kupono K C/2dLt" userId="S::kupono.vares-kanaele@hiwgcap.org::8939d621-420f-48e9-aa7d-59a84e92a34f" providerId="AD" clId="Web-{04255364-5F4B-45B9-85B5-EA2512D0362F}" dt="2022-08-28T21:45:43.251" v="61" actId="20577"/>
          <ac:spMkLst>
            <pc:docMk/>
            <pc:sldMk cId="3033244945" sldId="259"/>
            <ac:spMk id="3" creationId="{0EDB82A1-ACF9-47A9-E066-E614107C3FA1}"/>
          </ac:spMkLst>
        </pc:spChg>
        <pc:picChg chg="add del">
          <ac:chgData name="Vares-Kanaele, Kupono K C/2dLt" userId="S::kupono.vares-kanaele@hiwgcap.org::8939d621-420f-48e9-aa7d-59a84e92a34f" providerId="AD" clId="Web-{04255364-5F4B-45B9-85B5-EA2512D0362F}" dt="2022-08-28T21:45:55.158" v="63"/>
          <ac:picMkLst>
            <pc:docMk/>
            <pc:sldMk cId="3033244945" sldId="259"/>
            <ac:picMk id="4" creationId="{DDE6829A-6D20-5D9C-FE00-47C9EC398170}"/>
          </ac:picMkLst>
        </pc:picChg>
        <pc:inkChg chg="add del">
          <ac:chgData name="Vares-Kanaele, Kupono K C/2dLt" userId="S::kupono.vares-kanaele@hiwgcap.org::8939d621-420f-48e9-aa7d-59a84e92a34f" providerId="AD" clId="Web-{04255364-5F4B-45B9-85B5-EA2512D0362F}" dt="2022-08-28T21:46:58.849" v="65"/>
          <ac:inkMkLst>
            <pc:docMk/>
            <pc:sldMk cId="3033244945" sldId="259"/>
            <ac:inkMk id="5" creationId="{D1581453-7111-FC00-F2DF-AED2B3A811BA}"/>
          </ac:inkMkLst>
        </pc:inkChg>
        <pc:inkChg chg="add">
          <ac:chgData name="Vares-Kanaele, Kupono K C/2dLt" userId="S::kupono.vares-kanaele@hiwgcap.org::8939d621-420f-48e9-aa7d-59a84e92a34f" providerId="AD" clId="Web-{04255364-5F4B-45B9-85B5-EA2512D0362F}" dt="2022-08-28T21:47:14.037" v="66"/>
          <ac:inkMkLst>
            <pc:docMk/>
            <pc:sldMk cId="3033244945" sldId="259"/>
            <ac:inkMk id="6" creationId="{8C546652-A7DF-FDFC-5439-0F682826D8C7}"/>
          </ac:inkMkLst>
        </pc:inkChg>
      </pc:sldChg>
      <pc:sldChg chg="addSp delSp modSp new mod setBg setClrOvrMap">
        <pc:chgData name="Vares-Kanaele, Kupono K C/2dLt" userId="S::kupono.vares-kanaele@hiwgcap.org::8939d621-420f-48e9-aa7d-59a84e92a34f" providerId="AD" clId="Web-{04255364-5F4B-45B9-85B5-EA2512D0362F}" dt="2022-08-28T22:01:05.905" v="419" actId="20577"/>
        <pc:sldMkLst>
          <pc:docMk/>
          <pc:sldMk cId="1815880639" sldId="260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1:52:36.947" v="146" actId="20577"/>
          <ac:spMkLst>
            <pc:docMk/>
            <pc:sldMk cId="1815880639" sldId="260"/>
            <ac:spMk id="2" creationId="{4909B075-A658-E559-7786-ACBED71329EF}"/>
          </ac:spMkLst>
        </pc:spChg>
        <pc:spChg chg="add del mod">
          <ac:chgData name="Vares-Kanaele, Kupono K C/2dLt" userId="S::kupono.vares-kanaele@hiwgcap.org::8939d621-420f-48e9-aa7d-59a84e92a34f" providerId="AD" clId="Web-{04255364-5F4B-45B9-85B5-EA2512D0362F}" dt="2022-08-28T22:01:05.905" v="419" actId="20577"/>
          <ac:spMkLst>
            <pc:docMk/>
            <pc:sldMk cId="1815880639" sldId="260"/>
            <ac:spMk id="3" creationId="{FED9090F-0249-3590-8323-9420241FD5C3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2:13.524" v="140"/>
          <ac:spMkLst>
            <pc:docMk/>
            <pc:sldMk cId="1815880639" sldId="260"/>
            <ac:spMk id="14" creationId="{3CD9DF72-87A3-404E-A828-84CBF11A8303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2:05.398" v="137"/>
          <ac:spMkLst>
            <pc:docMk/>
            <pc:sldMk cId="1815880639" sldId="260"/>
            <ac:spMk id="21" creationId="{F13C74B1-5B17-4795-BED0-7140497B445A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2:05.398" v="137"/>
          <ac:spMkLst>
            <pc:docMk/>
            <pc:sldMk cId="1815880639" sldId="260"/>
            <ac:spMk id="23" creationId="{D4974D33-8DC5-464E-8C6D-BE58F0669C17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2:13.524" v="139"/>
          <ac:spMkLst>
            <pc:docMk/>
            <pc:sldMk cId="1815880639" sldId="260"/>
            <ac:spMk id="25" creationId="{C5E6CFF1-2F42-4E10-9A97-F116F46F53FE}"/>
          </ac:spMkLst>
        </pc:spChg>
        <pc:spChg chg="add">
          <ac:chgData name="Vares-Kanaele, Kupono K C/2dLt" userId="S::kupono.vares-kanaele@hiwgcap.org::8939d621-420f-48e9-aa7d-59a84e92a34f" providerId="AD" clId="Web-{04255364-5F4B-45B9-85B5-EA2512D0362F}" dt="2022-08-28T21:52:13.524" v="140"/>
          <ac:spMkLst>
            <pc:docMk/>
            <pc:sldMk cId="1815880639" sldId="260"/>
            <ac:spMk id="28" creationId="{9B76D444-2756-434F-AE61-96D69830C13E}"/>
          </ac:spMkLst>
        </pc:spChg>
        <pc:spChg chg="add">
          <ac:chgData name="Vares-Kanaele, Kupono K C/2dLt" userId="S::kupono.vares-kanaele@hiwgcap.org::8939d621-420f-48e9-aa7d-59a84e92a34f" providerId="AD" clId="Web-{04255364-5F4B-45B9-85B5-EA2512D0362F}" dt="2022-08-28T21:52:13.524" v="140"/>
          <ac:spMkLst>
            <pc:docMk/>
            <pc:sldMk cId="1815880639" sldId="260"/>
            <ac:spMk id="29" creationId="{A27B6159-7734-4564-9E0F-C4BC43C36E52}"/>
          </ac:spMkLst>
        </pc:spChg>
        <pc:picChg chg="add del mod ord">
          <ac:chgData name="Vares-Kanaele, Kupono K C/2dLt" userId="S::kupono.vares-kanaele@hiwgcap.org::8939d621-420f-48e9-aa7d-59a84e92a34f" providerId="AD" clId="Web-{04255364-5F4B-45B9-85B5-EA2512D0362F}" dt="2022-08-28T21:50:03.110" v="69"/>
          <ac:picMkLst>
            <pc:docMk/>
            <pc:sldMk cId="1815880639" sldId="260"/>
            <ac:picMk id="4" creationId="{5EA1976F-3DEE-3F5A-0E78-25838352D207}"/>
          </ac:picMkLst>
        </pc:picChg>
        <pc:picChg chg="add mod ord">
          <ac:chgData name="Vares-Kanaele, Kupono K C/2dLt" userId="S::kupono.vares-kanaele@hiwgcap.org::8939d621-420f-48e9-aa7d-59a84e92a34f" providerId="AD" clId="Web-{04255364-5F4B-45B9-85B5-EA2512D0362F}" dt="2022-08-28T21:52:13.524" v="140"/>
          <ac:picMkLst>
            <pc:docMk/>
            <pc:sldMk cId="1815880639" sldId="260"/>
            <ac:picMk id="9" creationId="{2940A6CA-0EA6-60D1-841E-E302B26BD2CA}"/>
          </ac:picMkLst>
        </pc:picChg>
        <pc:inkChg chg="add del">
          <ac:chgData name="Vares-Kanaele, Kupono K C/2dLt" userId="S::kupono.vares-kanaele@hiwgcap.org::8939d621-420f-48e9-aa7d-59a84e92a34f" providerId="AD" clId="Web-{04255364-5F4B-45B9-85B5-EA2512D0362F}" dt="2022-08-28T21:50:08.719" v="75"/>
          <ac:inkMkLst>
            <pc:docMk/>
            <pc:sldMk cId="1815880639" sldId="260"/>
            <ac:inkMk id="5" creationId="{05102348-2789-F02D-E54C-356D19C045A5}"/>
          </ac:inkMkLst>
        </pc:inkChg>
        <pc:inkChg chg="add del">
          <ac:chgData name="Vares-Kanaele, Kupono K C/2dLt" userId="S::kupono.vares-kanaele@hiwgcap.org::8939d621-420f-48e9-aa7d-59a84e92a34f" providerId="AD" clId="Web-{04255364-5F4B-45B9-85B5-EA2512D0362F}" dt="2022-08-28T21:50:08.063" v="74"/>
          <ac:inkMkLst>
            <pc:docMk/>
            <pc:sldMk cId="1815880639" sldId="260"/>
            <ac:inkMk id="6" creationId="{0CF7CEA5-D03E-D1DA-543E-BC4395F9378E}"/>
          </ac:inkMkLst>
        </pc:inkChg>
        <pc:inkChg chg="add del">
          <ac:chgData name="Vares-Kanaele, Kupono K C/2dLt" userId="S::kupono.vares-kanaele@hiwgcap.org::8939d621-420f-48e9-aa7d-59a84e92a34f" providerId="AD" clId="Web-{04255364-5F4B-45B9-85B5-EA2512D0362F}" dt="2022-08-28T21:50:07.454" v="73"/>
          <ac:inkMkLst>
            <pc:docMk/>
            <pc:sldMk cId="1815880639" sldId="260"/>
            <ac:inkMk id="7" creationId="{EFFCBFEB-830E-D679-54D0-904B8A31072A}"/>
          </ac:inkMkLst>
        </pc:inkChg>
        <pc:inkChg chg="add del">
          <ac:chgData name="Vares-Kanaele, Kupono K C/2dLt" userId="S::kupono.vares-kanaele@hiwgcap.org::8939d621-420f-48e9-aa7d-59a84e92a34f" providerId="AD" clId="Web-{04255364-5F4B-45B9-85B5-EA2512D0362F}" dt="2022-08-28T21:50:13.814" v="77"/>
          <ac:inkMkLst>
            <pc:docMk/>
            <pc:sldMk cId="1815880639" sldId="260"/>
            <ac:inkMk id="8" creationId="{84D24D7A-C23C-7BE2-6262-77FA2CC21EB9}"/>
          </ac:inkMkLst>
        </pc:inkChg>
        <pc:cxnChg chg="add del">
          <ac:chgData name="Vares-Kanaele, Kupono K C/2dLt" userId="S::kupono.vares-kanaele@hiwgcap.org::8939d621-420f-48e9-aa7d-59a84e92a34f" providerId="AD" clId="Web-{04255364-5F4B-45B9-85B5-EA2512D0362F}" dt="2022-08-28T21:52:13.524" v="140"/>
          <ac:cxnSpMkLst>
            <pc:docMk/>
            <pc:sldMk cId="1815880639" sldId="260"/>
            <ac:cxnSpMk id="16" creationId="{20E3A342-4D61-4E3F-AF90-1AB42AEB96CC}"/>
          </ac:cxnSpMkLst>
        </pc:cxnChg>
        <pc:cxnChg chg="add del">
          <ac:chgData name="Vares-Kanaele, Kupono K C/2dLt" userId="S::kupono.vares-kanaele@hiwgcap.org::8939d621-420f-48e9-aa7d-59a84e92a34f" providerId="AD" clId="Web-{04255364-5F4B-45B9-85B5-EA2512D0362F}" dt="2022-08-28T21:52:13.524" v="139"/>
          <ac:cxnSpMkLst>
            <pc:docMk/>
            <pc:sldMk cId="1815880639" sldId="260"/>
            <ac:cxnSpMk id="26" creationId="{67182200-4859-4C8D-BCBB-55B245C28BA3}"/>
          </ac:cxnSpMkLst>
        </pc:cxnChg>
        <pc:cxnChg chg="add">
          <ac:chgData name="Vares-Kanaele, Kupono K C/2dLt" userId="S::kupono.vares-kanaele@hiwgcap.org::8939d621-420f-48e9-aa7d-59a84e92a34f" providerId="AD" clId="Web-{04255364-5F4B-45B9-85B5-EA2512D0362F}" dt="2022-08-28T21:52:13.524" v="140"/>
          <ac:cxnSpMkLst>
            <pc:docMk/>
            <pc:sldMk cId="1815880639" sldId="260"/>
            <ac:cxnSpMk id="30" creationId="{E2FFB46B-05BC-4950-B18A-9593FDAE6ED7}"/>
          </ac:cxnSpMkLst>
        </pc:cxnChg>
      </pc:sldChg>
      <pc:sldChg chg="modSp add ord replId modTransition delAnim modAnim">
        <pc:chgData name="Vares-Kanaele, Kupono K C/2dLt" userId="S::kupono.vares-kanaele@hiwgcap.org::8939d621-420f-48e9-aa7d-59a84e92a34f" providerId="AD" clId="Web-{04255364-5F4B-45B9-85B5-EA2512D0362F}" dt="2022-08-28T22:04:07.353" v="435" actId="20577"/>
        <pc:sldMkLst>
          <pc:docMk/>
          <pc:sldMk cId="2023728066" sldId="261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2:03:03.177" v="432" actId="20577"/>
          <ac:spMkLst>
            <pc:docMk/>
            <pc:sldMk cId="2023728066" sldId="261"/>
            <ac:spMk id="2" creationId="{BB99FAE6-E4CC-20EA-48E5-091B9151EF3F}"/>
          </ac:spMkLst>
        </pc:spChg>
        <pc:spChg chg="mod">
          <ac:chgData name="Vares-Kanaele, Kupono K C/2dLt" userId="S::kupono.vares-kanaele@hiwgcap.org::8939d621-420f-48e9-aa7d-59a84e92a34f" providerId="AD" clId="Web-{04255364-5F4B-45B9-85B5-EA2512D0362F}" dt="2022-08-28T22:04:07.353" v="435" actId="20577"/>
          <ac:spMkLst>
            <pc:docMk/>
            <pc:sldMk cId="2023728066" sldId="261"/>
            <ac:spMk id="3" creationId="{0EDB82A1-ACF9-47A9-E066-E614107C3FA1}"/>
          </ac:spMkLst>
        </pc:spChg>
      </pc:sldChg>
      <pc:sldChg chg="modSp add del ord replId addAnim delAnim">
        <pc:chgData name="Vares-Kanaele, Kupono K C/2dLt" userId="S::kupono.vares-kanaele@hiwgcap.org::8939d621-420f-48e9-aa7d-59a84e92a34f" providerId="AD" clId="Web-{04255364-5F4B-45B9-85B5-EA2512D0362F}" dt="2022-08-28T21:53:05.511" v="167"/>
        <pc:sldMkLst>
          <pc:docMk/>
          <pc:sldMk cId="3411967676" sldId="261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1:53:04.214" v="165" actId="20577"/>
          <ac:spMkLst>
            <pc:docMk/>
            <pc:sldMk cId="3411967676" sldId="261"/>
            <ac:spMk id="2" creationId="{BB99FAE6-E4CC-20EA-48E5-091B9151EF3F}"/>
          </ac:spMkLst>
        </pc:spChg>
      </pc:sldChg>
      <pc:sldChg chg="addSp delSp modSp new mod modTransition setBg setClrOvrMap">
        <pc:chgData name="Vares-Kanaele, Kupono K C/2dLt" userId="S::kupono.vares-kanaele@hiwgcap.org::8939d621-420f-48e9-aa7d-59a84e92a34f" providerId="AD" clId="Web-{04255364-5F4B-45B9-85B5-EA2512D0362F}" dt="2022-08-28T22:01:54.423" v="422"/>
        <pc:sldMkLst>
          <pc:docMk/>
          <pc:sldMk cId="3663428521" sldId="262"/>
        </pc:sldMkLst>
        <pc:spChg chg="mod ord">
          <ac:chgData name="Vares-Kanaele, Kupono K C/2dLt" userId="S::kupono.vares-kanaele@hiwgcap.org::8939d621-420f-48e9-aa7d-59a84e92a34f" providerId="AD" clId="Web-{04255364-5F4B-45B9-85B5-EA2512D0362F}" dt="2022-08-28T22:00:35.184" v="399" actId="20577"/>
          <ac:spMkLst>
            <pc:docMk/>
            <pc:sldMk cId="3663428521" sldId="262"/>
            <ac:spMk id="2" creationId="{00E0616B-CE46-21E4-34A7-04A3A15C4752}"/>
          </ac:spMkLst>
        </pc:spChg>
        <pc:spChg chg="del">
          <ac:chgData name="Vares-Kanaele, Kupono K C/2dLt" userId="S::kupono.vares-kanaele@hiwgcap.org::8939d621-420f-48e9-aa7d-59a84e92a34f" providerId="AD" clId="Web-{04255364-5F4B-45B9-85B5-EA2512D0362F}" dt="2022-08-28T21:57:47.096" v="333"/>
          <ac:spMkLst>
            <pc:docMk/>
            <pc:sldMk cId="3663428521" sldId="262"/>
            <ac:spMk id="3" creationId="{758DA493-09E7-D852-3EF7-A250F73B29B9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9:34.071" v="365"/>
          <ac:spMkLst>
            <pc:docMk/>
            <pc:sldMk cId="3663428521" sldId="262"/>
            <ac:spMk id="8" creationId="{3FC31920-97F9-1435-BEEC-4F474464935A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9:34.071" v="365"/>
          <ac:spMkLst>
            <pc:docMk/>
            <pc:sldMk cId="3663428521" sldId="262"/>
            <ac:spMk id="11" creationId="{9228552E-C8B1-4A80-8448-0787CE0FC704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9:36.712" v="367"/>
          <ac:spMkLst>
            <pc:docMk/>
            <pc:sldMk cId="3663428521" sldId="262"/>
            <ac:spMk id="13" creationId="{D4974D33-8DC5-464E-8C6D-BE58F0669C17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9:36.712" v="367"/>
          <ac:spMkLst>
            <pc:docMk/>
            <pc:sldMk cId="3663428521" sldId="262"/>
            <ac:spMk id="14" creationId="{F13C74B1-5B17-4795-BED0-7140497B445A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9:36.712" v="367"/>
          <ac:spMkLst>
            <pc:docMk/>
            <pc:sldMk cId="3663428521" sldId="262"/>
            <ac:spMk id="15" creationId="{8DF9E10F-5B9E-CEB5-0D4B-407EA57494D7}"/>
          </ac:spMkLst>
        </pc:spChg>
        <pc:spChg chg="add">
          <ac:chgData name="Vares-Kanaele, Kupono K C/2dLt" userId="S::kupono.vares-kanaele@hiwgcap.org::8939d621-420f-48e9-aa7d-59a84e92a34f" providerId="AD" clId="Web-{04255364-5F4B-45B9-85B5-EA2512D0362F}" dt="2022-08-28T21:59:36.712" v="368"/>
          <ac:spMkLst>
            <pc:docMk/>
            <pc:sldMk cId="3663428521" sldId="262"/>
            <ac:spMk id="33" creationId="{A3BAF07C-C39E-42EB-BB22-8D46691D9735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2:00:09.464" v="388"/>
          <ac:spMkLst>
            <pc:docMk/>
            <pc:sldMk cId="3663428521" sldId="262"/>
            <ac:spMk id="37" creationId="{CABF1F7E-548E-91AD-8C7A-4B0FBEBE6761}"/>
          </ac:spMkLst>
        </pc:spChg>
        <pc:grpChg chg="add">
          <ac:chgData name="Vares-Kanaele, Kupono K C/2dLt" userId="S::kupono.vares-kanaele@hiwgcap.org::8939d621-420f-48e9-aa7d-59a84e92a34f" providerId="AD" clId="Web-{04255364-5F4B-45B9-85B5-EA2512D0362F}" dt="2022-08-28T21:59:36.712" v="368"/>
          <ac:grpSpMkLst>
            <pc:docMk/>
            <pc:sldMk cId="3663428521" sldId="262"/>
            <ac:grpSpMk id="34" creationId="{D8E9CF54-0466-4261-9E62-0249E60E1886}"/>
          </ac:grpSpMkLst>
        </pc:grpChg>
        <pc:picChg chg="add mod ord">
          <ac:chgData name="Vares-Kanaele, Kupono K C/2dLt" userId="S::kupono.vares-kanaele@hiwgcap.org::8939d621-420f-48e9-aa7d-59a84e92a34f" providerId="AD" clId="Web-{04255364-5F4B-45B9-85B5-EA2512D0362F}" dt="2022-08-28T21:59:36.712" v="368"/>
          <ac:picMkLst>
            <pc:docMk/>
            <pc:sldMk cId="3663428521" sldId="262"/>
            <ac:picMk id="4" creationId="{075DD764-A979-DE12-F85F-D5D713435D04}"/>
          </ac:picMkLst>
        </pc:picChg>
      </pc:sldChg>
      <pc:sldChg chg="addSp delSp modSp new mod setBg modClrScheme setClrOvrMap chgLayout">
        <pc:chgData name="Vares-Kanaele, Kupono K C/2dLt" userId="S::kupono.vares-kanaele@hiwgcap.org::8939d621-420f-48e9-aa7d-59a84e92a34f" providerId="AD" clId="Web-{04255364-5F4B-45B9-85B5-EA2512D0362F}" dt="2022-08-28T22:06:20.267" v="463"/>
        <pc:sldMkLst>
          <pc:docMk/>
          <pc:sldMk cId="1814498859" sldId="263"/>
        </pc:sldMkLst>
        <pc:spChg chg="mod ord">
          <ac:chgData name="Vares-Kanaele, Kupono K C/2dLt" userId="S::kupono.vares-kanaele@hiwgcap.org::8939d621-420f-48e9-aa7d-59a84e92a34f" providerId="AD" clId="Web-{04255364-5F4B-45B9-85B5-EA2512D0362F}" dt="2022-08-28T22:06:20.267" v="463"/>
          <ac:spMkLst>
            <pc:docMk/>
            <pc:sldMk cId="1814498859" sldId="263"/>
            <ac:spMk id="2" creationId="{EFBA7A37-B585-DD1F-A2CC-1EEA43C8C877}"/>
          </ac:spMkLst>
        </pc:spChg>
        <pc:spChg chg="del mod ord">
          <ac:chgData name="Vares-Kanaele, Kupono K C/2dLt" userId="S::kupono.vares-kanaele@hiwgcap.org::8939d621-420f-48e9-aa7d-59a84e92a34f" providerId="AD" clId="Web-{04255364-5F4B-45B9-85B5-EA2512D0362F}" dt="2022-08-28T22:06:14.454" v="462"/>
          <ac:spMkLst>
            <pc:docMk/>
            <pc:sldMk cId="1814498859" sldId="263"/>
            <ac:spMk id="3" creationId="{818D261C-B848-A14D-9C03-8CBD08A6DE07}"/>
          </ac:spMkLst>
        </pc:spChg>
        <pc:spChg chg="add">
          <ac:chgData name="Vares-Kanaele, Kupono K C/2dLt" userId="S::kupono.vares-kanaele@hiwgcap.org::8939d621-420f-48e9-aa7d-59a84e92a34f" providerId="AD" clId="Web-{04255364-5F4B-45B9-85B5-EA2512D0362F}" dt="2022-08-28T22:06:20.267" v="463"/>
          <ac:spMkLst>
            <pc:docMk/>
            <pc:sldMk cId="1814498859" sldId="263"/>
            <ac:spMk id="8" creationId="{E49CC64F-7275-4E33-961B-0C5CDC439875}"/>
          </ac:spMkLst>
        </pc:spChg>
        <pc:picChg chg="add">
          <ac:chgData name="Vares-Kanaele, Kupono K C/2dLt" userId="S::kupono.vares-kanaele@hiwgcap.org::8939d621-420f-48e9-aa7d-59a84e92a34f" providerId="AD" clId="Web-{04255364-5F4B-45B9-85B5-EA2512D0362F}" dt="2022-08-28T22:06:20.267" v="463"/>
          <ac:picMkLst>
            <pc:docMk/>
            <pc:sldMk cId="1814498859" sldId="263"/>
            <ac:picMk id="4" creationId="{54CA8C03-6F6B-BD50-FC6E-CEEE9CB445BF}"/>
          </ac:picMkLst>
        </pc:picChg>
      </pc:sldChg>
      <pc:sldChg chg="addSp modSp add ord replId">
        <pc:chgData name="Vares-Kanaele, Kupono K C/2dLt" userId="S::kupono.vares-kanaele@hiwgcap.org::8939d621-420f-48e9-aa7d-59a84e92a34f" providerId="AD" clId="Web-{04255364-5F4B-45B9-85B5-EA2512D0362F}" dt="2022-08-28T22:09:03.057" v="508"/>
        <pc:sldMkLst>
          <pc:docMk/>
          <pc:sldMk cId="3486263530" sldId="264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2:08:43.025" v="506" actId="20577"/>
          <ac:spMkLst>
            <pc:docMk/>
            <pc:sldMk cId="3486263530" sldId="264"/>
            <ac:spMk id="3" creationId="{0EDB82A1-ACF9-47A9-E066-E614107C3FA1}"/>
          </ac:spMkLst>
        </pc:spChg>
        <pc:inkChg chg="add">
          <ac:chgData name="Vares-Kanaele, Kupono K C/2dLt" userId="S::kupono.vares-kanaele@hiwgcap.org::8939d621-420f-48e9-aa7d-59a84e92a34f" providerId="AD" clId="Web-{04255364-5F4B-45B9-85B5-EA2512D0362F}" dt="2022-08-28T22:09:03.057" v="508"/>
          <ac:inkMkLst>
            <pc:docMk/>
            <pc:sldMk cId="3486263530" sldId="264"/>
            <ac:inkMk id="5" creationId="{DCFD33B3-A1DF-5427-F7E0-51788400DE4E}"/>
          </ac:inkMkLst>
        </pc:inkChg>
      </pc:sldChg>
      <pc:sldChg chg="addSp delSp modSp new mod setBg">
        <pc:chgData name="Vares-Kanaele, Kupono K C/2dLt" userId="S::kupono.vares-kanaele@hiwgcap.org::8939d621-420f-48e9-aa7d-59a84e92a34f" providerId="AD" clId="Web-{04255364-5F4B-45B9-85B5-EA2512D0362F}" dt="2022-08-28T22:09:58.998" v="523" actId="14100"/>
        <pc:sldMkLst>
          <pc:docMk/>
          <pc:sldMk cId="1096672983" sldId="265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2:09:51.138" v="520"/>
          <ac:spMkLst>
            <pc:docMk/>
            <pc:sldMk cId="1096672983" sldId="265"/>
            <ac:spMk id="2" creationId="{1F953628-EB39-C361-4268-51D285BC171D}"/>
          </ac:spMkLst>
        </pc:spChg>
        <pc:spChg chg="del">
          <ac:chgData name="Vares-Kanaele, Kupono K C/2dLt" userId="S::kupono.vares-kanaele@hiwgcap.org::8939d621-420f-48e9-aa7d-59a84e92a34f" providerId="AD" clId="Web-{04255364-5F4B-45B9-85B5-EA2512D0362F}" dt="2022-08-28T22:09:22.184" v="509"/>
          <ac:spMkLst>
            <pc:docMk/>
            <pc:sldMk cId="1096672983" sldId="265"/>
            <ac:spMk id="3" creationId="{F287295A-EEAD-4FA0-458A-9284138A2148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2:09:51.138" v="520"/>
          <ac:spMkLst>
            <pc:docMk/>
            <pc:sldMk cId="1096672983" sldId="265"/>
            <ac:spMk id="8" creationId="{BE70F9EE-86F5-4B51-93AF-3628018FD3F7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2:09:51.138" v="520"/>
          <ac:spMkLst>
            <pc:docMk/>
            <pc:sldMk cId="1096672983" sldId="265"/>
            <ac:spMk id="11" creationId="{3AFE8227-C443-417B-BA91-520EB1EF4559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2:09:51.138" v="520"/>
          <ac:spMkLst>
            <pc:docMk/>
            <pc:sldMk cId="1096672983" sldId="265"/>
            <ac:spMk id="13" creationId="{907741FC-B544-4A6E-B831-6789D042333D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2:09:51.138" v="520"/>
          <ac:spMkLst>
            <pc:docMk/>
            <pc:sldMk cId="1096672983" sldId="265"/>
            <ac:spMk id="15" creationId="{3F0BE7ED-7814-4273-B18A-F26CC0380380}"/>
          </ac:spMkLst>
        </pc:spChg>
        <pc:picChg chg="add mod ord">
          <ac:chgData name="Vares-Kanaele, Kupono K C/2dLt" userId="S::kupono.vares-kanaele@hiwgcap.org::8939d621-420f-48e9-aa7d-59a84e92a34f" providerId="AD" clId="Web-{04255364-5F4B-45B9-85B5-EA2512D0362F}" dt="2022-08-28T22:09:58.998" v="523" actId="14100"/>
          <ac:picMkLst>
            <pc:docMk/>
            <pc:sldMk cId="1096672983" sldId="265"/>
            <ac:picMk id="4" creationId="{48CD6BB7-CC4D-A057-C2B5-07371CE4E862}"/>
          </ac:picMkLst>
        </pc:picChg>
      </pc:sldChg>
    </pc:docChg>
  </pc:docChgLst>
  <pc:docChgLst>
    <pc:chgData name="Vares-Kanaele, Kupono K C/2dLt" userId="S::kupono.vares-kanaele@hiwgcap.org::8939d621-420f-48e9-aa7d-59a84e92a34f" providerId="AD" clId="Web-{B5F6E791-F780-4899-B5CE-95185061E36B}"/>
    <pc:docChg chg="addSld delSld modSld sldOrd">
      <pc:chgData name="Vares-Kanaele, Kupono K C/2dLt" userId="S::kupono.vares-kanaele@hiwgcap.org::8939d621-420f-48e9-aa7d-59a84e92a34f" providerId="AD" clId="Web-{B5F6E791-F780-4899-B5CE-95185061E36B}" dt="2022-08-28T23:10:23.052" v="666"/>
      <pc:docMkLst>
        <pc:docMk/>
      </pc:docMkLst>
      <pc:sldChg chg="addSp modSp mod setBg addAnim delAnim modAnim setClrOvrMap">
        <pc:chgData name="Vares-Kanaele, Kupono K C/2dLt" userId="S::kupono.vares-kanaele@hiwgcap.org::8939d621-420f-48e9-aa7d-59a84e92a34f" providerId="AD" clId="Web-{B5F6E791-F780-4899-B5CE-95185061E36B}" dt="2022-08-28T23:10:10.051" v="665"/>
        <pc:sldMkLst>
          <pc:docMk/>
          <pc:sldMk cId="109857222" sldId="256"/>
        </pc:sldMkLst>
        <pc:spChg chg="mod">
          <ac:chgData name="Vares-Kanaele, Kupono K C/2dLt" userId="S::kupono.vares-kanaele@hiwgcap.org::8939d621-420f-48e9-aa7d-59a84e92a34f" providerId="AD" clId="Web-{B5F6E791-F780-4899-B5CE-95185061E36B}" dt="2022-08-28T22:56:47.226" v="44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Vares-Kanaele, Kupono K C/2dLt" userId="S::kupono.vares-kanaele@hiwgcap.org::8939d621-420f-48e9-aa7d-59a84e92a34f" providerId="AD" clId="Web-{B5F6E791-F780-4899-B5CE-95185061E36B}" dt="2022-08-28T22:56:47.226" v="44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Vares-Kanaele, Kupono K C/2dLt" userId="S::kupono.vares-kanaele@hiwgcap.org::8939d621-420f-48e9-aa7d-59a84e92a34f" providerId="AD" clId="Web-{B5F6E791-F780-4899-B5CE-95185061E36B}" dt="2022-08-28T22:56:47.226" v="447"/>
          <ac:spMkLst>
            <pc:docMk/>
            <pc:sldMk cId="109857222" sldId="256"/>
            <ac:spMk id="6" creationId="{E49CC64F-7275-4E33-961B-0C5CDC439875}"/>
          </ac:spMkLst>
        </pc:spChg>
        <pc:picChg chg="mod">
          <ac:chgData name="Vares-Kanaele, Kupono K C/2dLt" userId="S::kupono.vares-kanaele@hiwgcap.org::8939d621-420f-48e9-aa7d-59a84e92a34f" providerId="AD" clId="Web-{B5F6E791-F780-4899-B5CE-95185061E36B}" dt="2022-08-28T22:56:47.226" v="447"/>
          <ac:picMkLst>
            <pc:docMk/>
            <pc:sldMk cId="109857222" sldId="256"/>
            <ac:picMk id="4" creationId="{139EDFFC-0170-F8FD-1418-09BC40E470F7}"/>
          </ac:picMkLst>
        </pc:picChg>
      </pc:sldChg>
      <pc:sldChg chg="del">
        <pc:chgData name="Vares-Kanaele, Kupono K C/2dLt" userId="S::kupono.vares-kanaele@hiwgcap.org::8939d621-420f-48e9-aa7d-59a84e92a34f" providerId="AD" clId="Web-{B5F6E791-F780-4899-B5CE-95185061E36B}" dt="2022-08-28T22:16:44.321" v="10"/>
        <pc:sldMkLst>
          <pc:docMk/>
          <pc:sldMk cId="2350960746" sldId="257"/>
        </pc:sldMkLst>
      </pc:sldChg>
      <pc:sldChg chg="modSp">
        <pc:chgData name="Vares-Kanaele, Kupono K C/2dLt" userId="S::kupono.vares-kanaele@hiwgcap.org::8939d621-420f-48e9-aa7d-59a84e92a34f" providerId="AD" clId="Web-{B5F6E791-F780-4899-B5CE-95185061E36B}" dt="2022-08-28T22:17:10.479" v="19" actId="20577"/>
        <pc:sldMkLst>
          <pc:docMk/>
          <pc:sldMk cId="3820953039" sldId="258"/>
        </pc:sldMkLst>
        <pc:spChg chg="mod">
          <ac:chgData name="Vares-Kanaele, Kupono K C/2dLt" userId="S::kupono.vares-kanaele@hiwgcap.org::8939d621-420f-48e9-aa7d-59a84e92a34f" providerId="AD" clId="Web-{B5F6E791-F780-4899-B5CE-95185061E36B}" dt="2022-08-28T22:17:10.479" v="19" actId="20577"/>
          <ac:spMkLst>
            <pc:docMk/>
            <pc:sldMk cId="3820953039" sldId="258"/>
            <ac:spMk id="3" creationId="{0EDB82A1-ACF9-47A9-E066-E614107C3FA1}"/>
          </ac:spMkLst>
        </pc:spChg>
      </pc:sldChg>
      <pc:sldChg chg="del">
        <pc:chgData name="Vares-Kanaele, Kupono K C/2dLt" userId="S::kupono.vares-kanaele@hiwgcap.org::8939d621-420f-48e9-aa7d-59a84e92a34f" providerId="AD" clId="Web-{B5F6E791-F780-4899-B5CE-95185061E36B}" dt="2022-08-28T22:16:49.665" v="11"/>
        <pc:sldMkLst>
          <pc:docMk/>
          <pc:sldMk cId="3033244945" sldId="259"/>
        </pc:sldMkLst>
      </pc:sldChg>
      <pc:sldChg chg="del">
        <pc:chgData name="Vares-Kanaele, Kupono K C/2dLt" userId="S::kupono.vares-kanaele@hiwgcap.org::8939d621-420f-48e9-aa7d-59a84e92a34f" providerId="AD" clId="Web-{B5F6E791-F780-4899-B5CE-95185061E36B}" dt="2022-08-28T22:16:51.868" v="12"/>
        <pc:sldMkLst>
          <pc:docMk/>
          <pc:sldMk cId="1815880639" sldId="260"/>
        </pc:sldMkLst>
      </pc:sldChg>
      <pc:sldChg chg="modSp del">
        <pc:chgData name="Vares-Kanaele, Kupono K C/2dLt" userId="S::kupono.vares-kanaele@hiwgcap.org::8939d621-420f-48e9-aa7d-59a84e92a34f" providerId="AD" clId="Web-{B5F6E791-F780-4899-B5CE-95185061E36B}" dt="2022-08-28T22:17:02.322" v="16"/>
        <pc:sldMkLst>
          <pc:docMk/>
          <pc:sldMk cId="2023728066" sldId="261"/>
        </pc:sldMkLst>
        <pc:spChg chg="mod">
          <ac:chgData name="Vares-Kanaele, Kupono K C/2dLt" userId="S::kupono.vares-kanaele@hiwgcap.org::8939d621-420f-48e9-aa7d-59a84e92a34f" providerId="AD" clId="Web-{B5F6E791-F780-4899-B5CE-95185061E36B}" dt="2022-08-28T22:16:57.493" v="15" actId="20577"/>
          <ac:spMkLst>
            <pc:docMk/>
            <pc:sldMk cId="2023728066" sldId="261"/>
            <ac:spMk id="2" creationId="{BB99FAE6-E4CC-20EA-48E5-091B9151EF3F}"/>
          </ac:spMkLst>
        </pc:spChg>
      </pc:sldChg>
      <pc:sldChg chg="modSp">
        <pc:chgData name="Vares-Kanaele, Kupono K C/2dLt" userId="S::kupono.vares-kanaele@hiwgcap.org::8939d621-420f-48e9-aa7d-59a84e92a34f" providerId="AD" clId="Web-{B5F6E791-F780-4899-B5CE-95185061E36B}" dt="2022-08-28T22:18:08.717" v="41" actId="20577"/>
        <pc:sldMkLst>
          <pc:docMk/>
          <pc:sldMk cId="3663428521" sldId="262"/>
        </pc:sldMkLst>
        <pc:spChg chg="mod">
          <ac:chgData name="Vares-Kanaele, Kupono K C/2dLt" userId="S::kupono.vares-kanaele@hiwgcap.org::8939d621-420f-48e9-aa7d-59a84e92a34f" providerId="AD" clId="Web-{B5F6E791-F780-4899-B5CE-95185061E36B}" dt="2022-08-28T22:18:08.717" v="41" actId="20577"/>
          <ac:spMkLst>
            <pc:docMk/>
            <pc:sldMk cId="3663428521" sldId="262"/>
            <ac:spMk id="2" creationId="{00E0616B-CE46-21E4-34A7-04A3A15C4752}"/>
          </ac:spMkLst>
        </pc:spChg>
      </pc:sldChg>
      <pc:sldChg chg="del">
        <pc:chgData name="Vares-Kanaele, Kupono K C/2dLt" userId="S::kupono.vares-kanaele@hiwgcap.org::8939d621-420f-48e9-aa7d-59a84e92a34f" providerId="AD" clId="Web-{B5F6E791-F780-4899-B5CE-95185061E36B}" dt="2022-08-28T22:18:10.249" v="42"/>
        <pc:sldMkLst>
          <pc:docMk/>
          <pc:sldMk cId="1814498859" sldId="263"/>
        </pc:sldMkLst>
      </pc:sldChg>
      <pc:sldChg chg="del">
        <pc:chgData name="Vares-Kanaele, Kupono K C/2dLt" userId="S::kupono.vares-kanaele@hiwgcap.org::8939d621-420f-48e9-aa7d-59a84e92a34f" providerId="AD" clId="Web-{B5F6E791-F780-4899-B5CE-95185061E36B}" dt="2022-08-28T22:18:13.530" v="43"/>
        <pc:sldMkLst>
          <pc:docMk/>
          <pc:sldMk cId="3486263530" sldId="264"/>
        </pc:sldMkLst>
      </pc:sldChg>
      <pc:sldChg chg="del">
        <pc:chgData name="Vares-Kanaele, Kupono K C/2dLt" userId="S::kupono.vares-kanaele@hiwgcap.org::8939d621-420f-48e9-aa7d-59a84e92a34f" providerId="AD" clId="Web-{B5F6E791-F780-4899-B5CE-95185061E36B}" dt="2022-08-28T22:18:15.374" v="44"/>
        <pc:sldMkLst>
          <pc:docMk/>
          <pc:sldMk cId="1096672983" sldId="265"/>
        </pc:sldMkLst>
      </pc:sldChg>
      <pc:sldChg chg="addSp delSp modSp new mod setBg">
        <pc:chgData name="Vares-Kanaele, Kupono K C/2dLt" userId="S::kupono.vares-kanaele@hiwgcap.org::8939d621-420f-48e9-aa7d-59a84e92a34f" providerId="AD" clId="Web-{B5F6E791-F780-4899-B5CE-95185061E36B}" dt="2022-08-28T22:57:26.368" v="462" actId="20577"/>
        <pc:sldMkLst>
          <pc:docMk/>
          <pc:sldMk cId="880118629" sldId="267"/>
        </pc:sldMkLst>
        <pc:spChg chg="del mod">
          <ac:chgData name="Vares-Kanaele, Kupono K C/2dLt" userId="S::kupono.vares-kanaele@hiwgcap.org::8939d621-420f-48e9-aa7d-59a84e92a34f" providerId="AD" clId="Web-{B5F6E791-F780-4899-B5CE-95185061E36B}" dt="2022-08-28T22:42:20.181" v="48"/>
          <ac:spMkLst>
            <pc:docMk/>
            <pc:sldMk cId="880118629" sldId="267"/>
            <ac:spMk id="2" creationId="{55C07B5D-9200-31A4-E3A6-C3D132D42D6E}"/>
          </ac:spMkLst>
        </pc:spChg>
        <pc:spChg chg="del">
          <ac:chgData name="Vares-Kanaele, Kupono K C/2dLt" userId="S::kupono.vares-kanaele@hiwgcap.org::8939d621-420f-48e9-aa7d-59a84e92a34f" providerId="AD" clId="Web-{B5F6E791-F780-4899-B5CE-95185061E36B}" dt="2022-08-28T22:38:24.829" v="46"/>
          <ac:spMkLst>
            <pc:docMk/>
            <pc:sldMk cId="880118629" sldId="267"/>
            <ac:spMk id="3" creationId="{121F1E43-AE19-BDA3-0B4C-10CF1CA5A374}"/>
          </ac:spMkLst>
        </pc:spChg>
        <pc:spChg chg="add mod">
          <ac:chgData name="Vares-Kanaele, Kupono K C/2dLt" userId="S::kupono.vares-kanaele@hiwgcap.org::8939d621-420f-48e9-aa7d-59a84e92a34f" providerId="AD" clId="Web-{B5F6E791-F780-4899-B5CE-95185061E36B}" dt="2022-08-28T22:57:26.368" v="462" actId="20577"/>
          <ac:spMkLst>
            <pc:docMk/>
            <pc:sldMk cId="880118629" sldId="267"/>
            <ac:spMk id="8" creationId="{56EB4544-EC40-0976-47B4-A0A5CF164079}"/>
          </ac:spMkLst>
        </pc:spChg>
        <pc:spChg chg="add">
          <ac:chgData name="Vares-Kanaele, Kupono K C/2dLt" userId="S::kupono.vares-kanaele@hiwgcap.org::8939d621-420f-48e9-aa7d-59a84e92a34f" providerId="AD" clId="Web-{B5F6E791-F780-4899-B5CE-95185061E36B}" dt="2022-08-28T22:38:30.485" v="47"/>
          <ac:spMkLst>
            <pc:docMk/>
            <pc:sldMk cId="880118629" sldId="267"/>
            <ac:spMk id="11" creationId="{3AFE8227-C443-417B-BA91-520EB1EF4559}"/>
          </ac:spMkLst>
        </pc:spChg>
        <pc:spChg chg="add">
          <ac:chgData name="Vares-Kanaele, Kupono K C/2dLt" userId="S::kupono.vares-kanaele@hiwgcap.org::8939d621-420f-48e9-aa7d-59a84e92a34f" providerId="AD" clId="Web-{B5F6E791-F780-4899-B5CE-95185061E36B}" dt="2022-08-28T22:38:30.485" v="47"/>
          <ac:spMkLst>
            <pc:docMk/>
            <pc:sldMk cId="880118629" sldId="267"/>
            <ac:spMk id="13" creationId="{907741FC-B544-4A6E-B831-6789D042333D}"/>
          </ac:spMkLst>
        </pc:spChg>
        <pc:spChg chg="add">
          <ac:chgData name="Vares-Kanaele, Kupono K C/2dLt" userId="S::kupono.vares-kanaele@hiwgcap.org::8939d621-420f-48e9-aa7d-59a84e92a34f" providerId="AD" clId="Web-{B5F6E791-F780-4899-B5CE-95185061E36B}" dt="2022-08-28T22:38:30.485" v="47"/>
          <ac:spMkLst>
            <pc:docMk/>
            <pc:sldMk cId="880118629" sldId="267"/>
            <ac:spMk id="15" creationId="{3F0BE7ED-7814-4273-B18A-F26CC0380380}"/>
          </ac:spMkLst>
        </pc:spChg>
        <pc:picChg chg="add mod ord">
          <ac:chgData name="Vares-Kanaele, Kupono K C/2dLt" userId="S::kupono.vares-kanaele@hiwgcap.org::8939d621-420f-48e9-aa7d-59a84e92a34f" providerId="AD" clId="Web-{B5F6E791-F780-4899-B5CE-95185061E36B}" dt="2022-08-28T22:38:30.485" v="47"/>
          <ac:picMkLst>
            <pc:docMk/>
            <pc:sldMk cId="880118629" sldId="267"/>
            <ac:picMk id="4" creationId="{21315A78-4CF7-315B-5066-AF991059A005}"/>
          </ac:picMkLst>
        </pc:picChg>
      </pc:sldChg>
      <pc:sldChg chg="addSp delSp modSp new del mod setBg setClrOvrMap">
        <pc:chgData name="Vares-Kanaele, Kupono K C/2dLt" userId="S::kupono.vares-kanaele@hiwgcap.org::8939d621-420f-48e9-aa7d-59a84e92a34f" providerId="AD" clId="Web-{B5F6E791-F780-4899-B5CE-95185061E36B}" dt="2022-08-28T22:59:08.747" v="469"/>
        <pc:sldMkLst>
          <pc:docMk/>
          <pc:sldMk cId="595139552" sldId="268"/>
        </pc:sldMkLst>
        <pc:spChg chg="add del mod ord">
          <ac:chgData name="Vares-Kanaele, Kupono K C/2dLt" userId="S::kupono.vares-kanaele@hiwgcap.org::8939d621-420f-48e9-aa7d-59a84e92a34f" providerId="AD" clId="Web-{B5F6E791-F780-4899-B5CE-95185061E36B}" dt="2022-08-28T22:44:28.998" v="89"/>
          <ac:spMkLst>
            <pc:docMk/>
            <pc:sldMk cId="595139552" sldId="268"/>
            <ac:spMk id="2" creationId="{FBC0D690-D29A-8C0D-071A-1456A16D0687}"/>
          </ac:spMkLst>
        </pc:spChg>
        <pc:spChg chg="del">
          <ac:chgData name="Vares-Kanaele, Kupono K C/2dLt" userId="S::kupono.vares-kanaele@hiwgcap.org::8939d621-420f-48e9-aa7d-59a84e92a34f" providerId="AD" clId="Web-{B5F6E791-F780-4899-B5CE-95185061E36B}" dt="2022-08-28T22:43:44.402" v="77"/>
          <ac:spMkLst>
            <pc:docMk/>
            <pc:sldMk cId="595139552" sldId="268"/>
            <ac:spMk id="3" creationId="{B578B63D-9A45-0A3E-D392-A73BA2F434AC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3:57.762" v="80"/>
          <ac:spMkLst>
            <pc:docMk/>
            <pc:sldMk cId="595139552" sldId="268"/>
            <ac:spMk id="8" creationId="{D9823B6E-3BBC-6E34-D9D3-CB782C4A3FBD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25.826" v="86"/>
          <ac:spMkLst>
            <pc:docMk/>
            <pc:sldMk cId="595139552" sldId="268"/>
            <ac:spMk id="9" creationId="{42A4FC2C-047E-45A5-965D-8E1E3BF09BC6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3:57.762" v="80"/>
          <ac:spMkLst>
            <pc:docMk/>
            <pc:sldMk cId="595139552" sldId="268"/>
            <ac:spMk id="11" creationId="{3AFE8227-C443-417B-BA91-520EB1EF4559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28.998" v="88"/>
          <ac:spMkLst>
            <pc:docMk/>
            <pc:sldMk cId="595139552" sldId="268"/>
            <ac:spMk id="12" creationId="{F3060C83-F051-4F0E-ABAD-AA0DFC48B218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3:57.762" v="80"/>
          <ac:spMkLst>
            <pc:docMk/>
            <pc:sldMk cId="595139552" sldId="268"/>
            <ac:spMk id="13" creationId="{907741FC-B544-4A6E-B831-6789D042333D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28.998" v="88"/>
          <ac:spMkLst>
            <pc:docMk/>
            <pc:sldMk cId="595139552" sldId="268"/>
            <ac:spMk id="14" creationId="{83C98ABE-055B-441F-B07E-44F97F083C39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3:57.762" v="80"/>
          <ac:spMkLst>
            <pc:docMk/>
            <pc:sldMk cId="595139552" sldId="268"/>
            <ac:spMk id="15" creationId="{3F0BE7ED-7814-4273-B18A-F26CC0380380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28.998" v="88"/>
          <ac:spMkLst>
            <pc:docMk/>
            <pc:sldMk cId="595139552" sldId="268"/>
            <ac:spMk id="16" creationId="{29FDB030-9B49-4CED-8CCD-4D99382388AC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00.137" v="82"/>
          <ac:spMkLst>
            <pc:docMk/>
            <pc:sldMk cId="595139552" sldId="268"/>
            <ac:spMk id="17" creationId="{04812C46-200A-4DEB-A05E-3ED6C68C2387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00.137" v="82"/>
          <ac:spMkLst>
            <pc:docMk/>
            <pc:sldMk cId="595139552" sldId="268"/>
            <ac:spMk id="18" creationId="{D1EA859B-E555-4109-94F3-6700E046E008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00.137" v="82"/>
          <ac:spMkLst>
            <pc:docMk/>
            <pc:sldMk cId="595139552" sldId="268"/>
            <ac:spMk id="19" creationId="{79A47207-4E03-96FC-E77B-F230326D84C6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28.998" v="88"/>
          <ac:spMkLst>
            <pc:docMk/>
            <pc:sldMk cId="595139552" sldId="268"/>
            <ac:spMk id="20" creationId="{3783CA14-24A1-485C-8B30-D6A5D87987AD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23.341" v="84"/>
          <ac:spMkLst>
            <pc:docMk/>
            <pc:sldMk cId="595139552" sldId="268"/>
            <ac:spMk id="21" creationId="{F13C74B1-5B17-4795-BED0-7140497B445A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23.341" v="84"/>
          <ac:spMkLst>
            <pc:docMk/>
            <pc:sldMk cId="595139552" sldId="268"/>
            <ac:spMk id="22" creationId="{D4974D33-8DC5-464E-8C6D-BE58F0669C17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23.341" v="84"/>
          <ac:spMkLst>
            <pc:docMk/>
            <pc:sldMk cId="595139552" sldId="268"/>
            <ac:spMk id="23" creationId="{B6860A9E-A690-33A7-2672-B97D33D4C62B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28.998" v="88"/>
          <ac:spMkLst>
            <pc:docMk/>
            <pc:sldMk cId="595139552" sldId="268"/>
            <ac:spMk id="24" creationId="{9A97C86A-04D6-40F7-AE84-31AB43E6A846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28.998" v="88"/>
          <ac:spMkLst>
            <pc:docMk/>
            <pc:sldMk cId="595139552" sldId="268"/>
            <ac:spMk id="25" creationId="{FF9F2414-84E8-453E-B1F3-389FDE8192D9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28.998" v="88"/>
          <ac:spMkLst>
            <pc:docMk/>
            <pc:sldMk cId="595139552" sldId="268"/>
            <ac:spMk id="26" creationId="{3ECA69A1-7536-43AC-85EF-C7106179F5ED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59:00.872" v="467"/>
          <ac:spMkLst>
            <pc:docMk/>
            <pc:sldMk cId="595139552" sldId="268"/>
            <ac:spMk id="28" creationId="{3AFE8227-C443-417B-BA91-520EB1EF4559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4:40.623" v="90"/>
          <ac:spMkLst>
            <pc:docMk/>
            <pc:sldMk cId="595139552" sldId="268"/>
            <ac:spMk id="29" creationId="{FBC0D690-D29A-8C0D-071A-1456A16D0687}"/>
          </ac:spMkLst>
        </pc:spChg>
        <pc:spChg chg="add mod">
          <ac:chgData name="Vares-Kanaele, Kupono K C/2dLt" userId="S::kupono.vares-kanaele@hiwgcap.org::8939d621-420f-48e9-aa7d-59a84e92a34f" providerId="AD" clId="Web-{B5F6E791-F780-4899-B5CE-95185061E36B}" dt="2022-08-28T22:59:00.872" v="467"/>
          <ac:spMkLst>
            <pc:docMk/>
            <pc:sldMk cId="595139552" sldId="268"/>
            <ac:spMk id="30" creationId="{D9823B6E-3BBC-6E34-D9D3-CB782C4A3FBD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59:00.872" v="467"/>
          <ac:spMkLst>
            <pc:docMk/>
            <pc:sldMk cId="595139552" sldId="268"/>
            <ac:spMk id="31" creationId="{907741FC-B544-4A6E-B831-6789D042333D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59:00.872" v="467"/>
          <ac:spMkLst>
            <pc:docMk/>
            <pc:sldMk cId="595139552" sldId="268"/>
            <ac:spMk id="32" creationId="{3F0BE7ED-7814-4273-B18A-F26CC0380380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59:00.856" v="466"/>
          <ac:spMkLst>
            <pc:docMk/>
            <pc:sldMk cId="595139552" sldId="268"/>
            <ac:spMk id="37" creationId="{C5E6CFF1-2F42-4E10-9A97-F116F46F53FE}"/>
          </ac:spMkLst>
        </pc:spChg>
        <pc:spChg chg="add">
          <ac:chgData name="Vares-Kanaele, Kupono K C/2dLt" userId="S::kupono.vares-kanaele@hiwgcap.org::8939d621-420f-48e9-aa7d-59a84e92a34f" providerId="AD" clId="Web-{B5F6E791-F780-4899-B5CE-95185061E36B}" dt="2022-08-28T22:59:00.872" v="467"/>
          <ac:spMkLst>
            <pc:docMk/>
            <pc:sldMk cId="595139552" sldId="268"/>
            <ac:spMk id="42" creationId="{9B76D444-2756-434F-AE61-96D69830C13E}"/>
          </ac:spMkLst>
        </pc:spChg>
        <pc:spChg chg="add">
          <ac:chgData name="Vares-Kanaele, Kupono K C/2dLt" userId="S::kupono.vares-kanaele@hiwgcap.org::8939d621-420f-48e9-aa7d-59a84e92a34f" providerId="AD" clId="Web-{B5F6E791-F780-4899-B5CE-95185061E36B}" dt="2022-08-28T22:59:00.872" v="467"/>
          <ac:spMkLst>
            <pc:docMk/>
            <pc:sldMk cId="595139552" sldId="268"/>
            <ac:spMk id="43" creationId="{A27B6159-7734-4564-9E0F-C4BC43C36E52}"/>
          </ac:spMkLst>
        </pc:spChg>
        <pc:picChg chg="add mod ord">
          <ac:chgData name="Vares-Kanaele, Kupono K C/2dLt" userId="S::kupono.vares-kanaele@hiwgcap.org::8939d621-420f-48e9-aa7d-59a84e92a34f" providerId="AD" clId="Web-{B5F6E791-F780-4899-B5CE-95185061E36B}" dt="2022-08-28T22:59:00.872" v="467"/>
          <ac:picMkLst>
            <pc:docMk/>
            <pc:sldMk cId="595139552" sldId="268"/>
            <ac:picMk id="4" creationId="{22245705-8DE6-DEA4-EFD8-0EE1A9674FF6}"/>
          </ac:picMkLst>
        </pc:picChg>
        <pc:cxnChg chg="add del">
          <ac:chgData name="Vares-Kanaele, Kupono K C/2dLt" userId="S::kupono.vares-kanaele@hiwgcap.org::8939d621-420f-48e9-aa7d-59a84e92a34f" providerId="AD" clId="Web-{B5F6E791-F780-4899-B5CE-95185061E36B}" dt="2022-08-28T22:59:00.856" v="466"/>
          <ac:cxnSpMkLst>
            <pc:docMk/>
            <pc:sldMk cId="595139552" sldId="268"/>
            <ac:cxnSpMk id="39" creationId="{67182200-4859-4C8D-BCBB-55B245C28BA3}"/>
          </ac:cxnSpMkLst>
        </pc:cxnChg>
        <pc:cxnChg chg="add">
          <ac:chgData name="Vares-Kanaele, Kupono K C/2dLt" userId="S::kupono.vares-kanaele@hiwgcap.org::8939d621-420f-48e9-aa7d-59a84e92a34f" providerId="AD" clId="Web-{B5F6E791-F780-4899-B5CE-95185061E36B}" dt="2022-08-28T22:59:00.872" v="467"/>
          <ac:cxnSpMkLst>
            <pc:docMk/>
            <pc:sldMk cId="595139552" sldId="268"/>
            <ac:cxnSpMk id="41" creationId="{E2FFB46B-05BC-4950-B18A-9593FDAE6ED7}"/>
          </ac:cxnSpMkLst>
        </pc:cxnChg>
      </pc:sldChg>
      <pc:sldChg chg="addSp delSp modSp new del mod setBg">
        <pc:chgData name="Vares-Kanaele, Kupono K C/2dLt" userId="S::kupono.vares-kanaele@hiwgcap.org::8939d621-420f-48e9-aa7d-59a84e92a34f" providerId="AD" clId="Web-{B5F6E791-F780-4899-B5CE-95185061E36B}" dt="2022-08-28T22:47:30.019" v="129"/>
        <pc:sldMkLst>
          <pc:docMk/>
          <pc:sldMk cId="586218487" sldId="269"/>
        </pc:sldMkLst>
        <pc:spChg chg="add del">
          <ac:chgData name="Vares-Kanaele, Kupono K C/2dLt" userId="S::kupono.vares-kanaele@hiwgcap.org::8939d621-420f-48e9-aa7d-59a84e92a34f" providerId="AD" clId="Web-{B5F6E791-F780-4899-B5CE-95185061E36B}" dt="2022-08-28T22:46:41.112" v="111"/>
          <ac:spMkLst>
            <pc:docMk/>
            <pc:sldMk cId="586218487" sldId="269"/>
            <ac:spMk id="2" creationId="{885CBC4D-1CEC-9EA6-FA45-C2E8ED66CE88}"/>
          </ac:spMkLst>
        </pc:spChg>
        <pc:spChg chg="del">
          <ac:chgData name="Vares-Kanaele, Kupono K C/2dLt" userId="S::kupono.vares-kanaele@hiwgcap.org::8939d621-420f-48e9-aa7d-59a84e92a34f" providerId="AD" clId="Web-{B5F6E791-F780-4899-B5CE-95185061E36B}" dt="2022-08-28T22:46:25.799" v="108"/>
          <ac:spMkLst>
            <pc:docMk/>
            <pc:sldMk cId="586218487" sldId="269"/>
            <ac:spMk id="3" creationId="{3C514B75-D74A-264F-C368-C5F6D3BB381C}"/>
          </ac:spMkLst>
        </pc:spChg>
        <pc:spChg chg="add del mod">
          <ac:chgData name="Vares-Kanaele, Kupono K C/2dLt" userId="S::kupono.vares-kanaele@hiwgcap.org::8939d621-420f-48e9-aa7d-59a84e92a34f" providerId="AD" clId="Web-{B5F6E791-F780-4899-B5CE-95185061E36B}" dt="2022-08-28T22:47:24.347" v="124"/>
          <ac:spMkLst>
            <pc:docMk/>
            <pc:sldMk cId="586218487" sldId="269"/>
            <ac:spMk id="8" creationId="{61EFB4D3-109D-4E18-45A1-7E26398D5AA5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6:41.096" v="110"/>
          <ac:spMkLst>
            <pc:docMk/>
            <pc:sldMk cId="586218487" sldId="269"/>
            <ac:spMk id="9" creationId="{F3060C83-F051-4F0E-ABAD-AA0DFC48B218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6:41.096" v="110"/>
          <ac:spMkLst>
            <pc:docMk/>
            <pc:sldMk cId="586218487" sldId="269"/>
            <ac:spMk id="11" creationId="{83C98ABE-055B-441F-B07E-44F97F083C39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6:41.096" v="110"/>
          <ac:spMkLst>
            <pc:docMk/>
            <pc:sldMk cId="586218487" sldId="269"/>
            <ac:spMk id="13" creationId="{29FDB030-9B49-4CED-8CCD-4D99382388AC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6:41.096" v="110"/>
          <ac:spMkLst>
            <pc:docMk/>
            <pc:sldMk cId="586218487" sldId="269"/>
            <ac:spMk id="15" creationId="{3783CA14-24A1-485C-8B30-D6A5D87987AD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6:41.096" v="110"/>
          <ac:spMkLst>
            <pc:docMk/>
            <pc:sldMk cId="586218487" sldId="269"/>
            <ac:spMk id="17" creationId="{9A97C86A-04D6-40F7-AE84-31AB43E6A846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6:41.096" v="110"/>
          <ac:spMkLst>
            <pc:docMk/>
            <pc:sldMk cId="586218487" sldId="269"/>
            <ac:spMk id="19" creationId="{FF9F2414-84E8-453E-B1F3-389FDE8192D9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6:41.096" v="110"/>
          <ac:spMkLst>
            <pc:docMk/>
            <pc:sldMk cId="586218487" sldId="269"/>
            <ac:spMk id="21" creationId="{3ECA69A1-7536-43AC-85EF-C7106179F5ED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6:53.503" v="113"/>
          <ac:spMkLst>
            <pc:docMk/>
            <pc:sldMk cId="586218487" sldId="269"/>
            <ac:spMk id="23" creationId="{73C994B4-9721-4148-9EEC-6793CECDE8DD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6:53.503" v="113"/>
          <ac:spMkLst>
            <pc:docMk/>
            <pc:sldMk cId="586218487" sldId="269"/>
            <ac:spMk id="24" creationId="{F9D95E49-763A-4886-B038-82F734740554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6:53.503" v="113"/>
          <ac:spMkLst>
            <pc:docMk/>
            <pc:sldMk cId="586218487" sldId="269"/>
            <ac:spMk id="25" creationId="{C953B5EC-5C47-4521-BBC8-B7BBB38160CC}"/>
          </ac:spMkLst>
        </pc:spChg>
        <pc:spChg chg="add del mod">
          <ac:chgData name="Vares-Kanaele, Kupono K C/2dLt" userId="S::kupono.vares-kanaele@hiwgcap.org::8939d621-420f-48e9-aa7d-59a84e92a34f" providerId="AD" clId="Web-{B5F6E791-F780-4899-B5CE-95185061E36B}" dt="2022-08-28T22:47:24.347" v="124"/>
          <ac:spMkLst>
            <pc:docMk/>
            <pc:sldMk cId="586218487" sldId="269"/>
            <ac:spMk id="26" creationId="{885CBC4D-1CEC-9EA6-FA45-C2E8ED66CE88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6:53.503" v="113"/>
          <ac:spMkLst>
            <pc:docMk/>
            <pc:sldMk cId="586218487" sldId="269"/>
            <ac:spMk id="27" creationId="{6D95061B-ADFC-4592-8BB1-0D542F6F6436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4.347" v="124"/>
          <ac:spMkLst>
            <pc:docMk/>
            <pc:sldMk cId="586218487" sldId="269"/>
            <ac:spMk id="34" creationId="{2B97F24A-32CE-4C1C-A50D-3016B394DCFB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4.347" v="124"/>
          <ac:spMkLst>
            <pc:docMk/>
            <pc:sldMk cId="586218487" sldId="269"/>
            <ac:spMk id="36" creationId="{6357EC4F-235E-4222-A36F-C7878ACE37F2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18.175" v="120"/>
          <ac:spMkLst>
            <pc:docMk/>
            <pc:sldMk cId="586218487" sldId="269"/>
            <ac:spMk id="41" creationId="{F13C74B1-5B17-4795-BED0-7140497B445A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18.175" v="120"/>
          <ac:spMkLst>
            <pc:docMk/>
            <pc:sldMk cId="586218487" sldId="269"/>
            <ac:spMk id="43" creationId="{D4974D33-8DC5-464E-8C6D-BE58F0669C17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0.738" v="122"/>
          <ac:spMkLst>
            <pc:docMk/>
            <pc:sldMk cId="586218487" sldId="269"/>
            <ac:spMk id="45" creationId="{29FDB030-9B49-4CED-8CCD-4D99382388AC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0.738" v="122"/>
          <ac:spMkLst>
            <pc:docMk/>
            <pc:sldMk cId="586218487" sldId="269"/>
            <ac:spMk id="46" creationId="{F3060C83-F051-4F0E-ABAD-AA0DFC48B218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0.738" v="122"/>
          <ac:spMkLst>
            <pc:docMk/>
            <pc:sldMk cId="586218487" sldId="269"/>
            <ac:spMk id="47" creationId="{3783CA14-24A1-485C-8B30-D6A5D87987AD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0.738" v="122"/>
          <ac:spMkLst>
            <pc:docMk/>
            <pc:sldMk cId="586218487" sldId="269"/>
            <ac:spMk id="48" creationId="{83C98ABE-055B-441F-B07E-44F97F083C39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0.738" v="122"/>
          <ac:spMkLst>
            <pc:docMk/>
            <pc:sldMk cId="586218487" sldId="269"/>
            <ac:spMk id="49" creationId="{9A97C86A-04D6-40F7-AE84-31AB43E6A846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0.738" v="122"/>
          <ac:spMkLst>
            <pc:docMk/>
            <pc:sldMk cId="586218487" sldId="269"/>
            <ac:spMk id="51" creationId="{FF9F2414-84E8-453E-B1F3-389FDE8192D9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0.738" v="122"/>
          <ac:spMkLst>
            <pc:docMk/>
            <pc:sldMk cId="586218487" sldId="269"/>
            <ac:spMk id="53" creationId="{3ECA69A1-7536-43AC-85EF-C7106179F5ED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4.347" v="124"/>
          <ac:spMkLst>
            <pc:docMk/>
            <pc:sldMk cId="586218487" sldId="269"/>
            <ac:spMk id="55" creationId="{2B97F24A-32CE-4C1C-A50D-3016B394DCFB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4.347" v="124"/>
          <ac:spMkLst>
            <pc:docMk/>
            <pc:sldMk cId="586218487" sldId="269"/>
            <ac:spMk id="56" creationId="{885CBC4D-1CEC-9EA6-FA45-C2E8ED66CE88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4.347" v="124"/>
          <ac:spMkLst>
            <pc:docMk/>
            <pc:sldMk cId="586218487" sldId="269"/>
            <ac:spMk id="57" creationId="{CD8B4F24-440B-49E9-B85D-733523DC064B}"/>
          </ac:spMkLst>
        </pc:spChg>
        <pc:spChg chg="add del">
          <ac:chgData name="Vares-Kanaele, Kupono K C/2dLt" userId="S::kupono.vares-kanaele@hiwgcap.org::8939d621-420f-48e9-aa7d-59a84e92a34f" providerId="AD" clId="Web-{B5F6E791-F780-4899-B5CE-95185061E36B}" dt="2022-08-28T22:47:24.347" v="124"/>
          <ac:spMkLst>
            <pc:docMk/>
            <pc:sldMk cId="586218487" sldId="269"/>
            <ac:spMk id="58" creationId="{61EFB4D3-109D-4E18-45A1-7E26398D5AA5}"/>
          </ac:spMkLst>
        </pc:spChg>
        <pc:picChg chg="add mod ord">
          <ac:chgData name="Vares-Kanaele, Kupono K C/2dLt" userId="S::kupono.vares-kanaele@hiwgcap.org::8939d621-420f-48e9-aa7d-59a84e92a34f" providerId="AD" clId="Web-{B5F6E791-F780-4899-B5CE-95185061E36B}" dt="2022-08-28T22:47:27.816" v="128" actId="14100"/>
          <ac:picMkLst>
            <pc:docMk/>
            <pc:sldMk cId="586218487" sldId="269"/>
            <ac:picMk id="4" creationId="{ECE34DD4-0AD2-0DE4-CF38-BDC9076E628B}"/>
          </ac:picMkLst>
        </pc:picChg>
        <pc:cxnChg chg="add del">
          <ac:chgData name="Vares-Kanaele, Kupono K C/2dLt" userId="S::kupono.vares-kanaele@hiwgcap.org::8939d621-420f-48e9-aa7d-59a84e92a34f" providerId="AD" clId="Web-{B5F6E791-F780-4899-B5CE-95185061E36B}" dt="2022-08-28T22:46:53.503" v="113"/>
          <ac:cxnSpMkLst>
            <pc:docMk/>
            <pc:sldMk cId="586218487" sldId="269"/>
            <ac:cxnSpMk id="28" creationId="{F085D7B9-E066-4923-8CB7-294BF306296A}"/>
          </ac:cxnSpMkLst>
        </pc:cxnChg>
        <pc:cxnChg chg="add del">
          <ac:chgData name="Vares-Kanaele, Kupono K C/2dLt" userId="S::kupono.vares-kanaele@hiwgcap.org::8939d621-420f-48e9-aa7d-59a84e92a34f" providerId="AD" clId="Web-{B5F6E791-F780-4899-B5CE-95185061E36B}" dt="2022-08-28T22:46:53.503" v="113"/>
          <ac:cxnSpMkLst>
            <pc:docMk/>
            <pc:sldMk cId="586218487" sldId="269"/>
            <ac:cxnSpMk id="29" creationId="{92F195F1-4D59-4482-B01A-ECBC35CC8423}"/>
          </ac:cxnSpMkLst>
        </pc:cxnChg>
      </pc:sldChg>
      <pc:sldChg chg="addSp delSp modSp new mod ord setBg">
        <pc:chgData name="Vares-Kanaele, Kupono K C/2dLt" userId="S::kupono.vares-kanaele@hiwgcap.org::8939d621-420f-48e9-aa7d-59a84e92a34f" providerId="AD" clId="Web-{B5F6E791-F780-4899-B5CE-95185061E36B}" dt="2022-08-28T22:48:34.819" v="164" actId="20577"/>
        <pc:sldMkLst>
          <pc:docMk/>
          <pc:sldMk cId="3733405411" sldId="269"/>
        </pc:sldMkLst>
        <pc:spChg chg="mod ord">
          <ac:chgData name="Vares-Kanaele, Kupono K C/2dLt" userId="S::kupono.vares-kanaele@hiwgcap.org::8939d621-420f-48e9-aa7d-59a84e92a34f" providerId="AD" clId="Web-{B5F6E791-F780-4899-B5CE-95185061E36B}" dt="2022-08-28T22:48:34.819" v="164" actId="20577"/>
          <ac:spMkLst>
            <pc:docMk/>
            <pc:sldMk cId="3733405411" sldId="269"/>
            <ac:spMk id="2" creationId="{F3768A7B-D52F-BFFF-2CD5-5199F2C68093}"/>
          </ac:spMkLst>
        </pc:spChg>
        <pc:spChg chg="del">
          <ac:chgData name="Vares-Kanaele, Kupono K C/2dLt" userId="S::kupono.vares-kanaele@hiwgcap.org::8939d621-420f-48e9-aa7d-59a84e92a34f" providerId="AD" clId="Web-{B5F6E791-F780-4899-B5CE-95185061E36B}" dt="2022-08-28T22:47:57.224" v="141"/>
          <ac:spMkLst>
            <pc:docMk/>
            <pc:sldMk cId="3733405411" sldId="269"/>
            <ac:spMk id="3" creationId="{89117DAA-891D-6980-C519-00EA531572F5}"/>
          </ac:spMkLst>
        </pc:spChg>
        <pc:spChg chg="add">
          <ac:chgData name="Vares-Kanaele, Kupono K C/2dLt" userId="S::kupono.vares-kanaele@hiwgcap.org::8939d621-420f-48e9-aa7d-59a84e92a34f" providerId="AD" clId="Web-{B5F6E791-F780-4899-B5CE-95185061E36B}" dt="2022-08-28T22:48:00.880" v="142"/>
          <ac:spMkLst>
            <pc:docMk/>
            <pc:sldMk cId="3733405411" sldId="269"/>
            <ac:spMk id="9" creationId="{37C89E4B-3C9F-44B9-8B86-D9E3D112D8EC}"/>
          </ac:spMkLst>
        </pc:spChg>
        <pc:picChg chg="add mod ord">
          <ac:chgData name="Vares-Kanaele, Kupono K C/2dLt" userId="S::kupono.vares-kanaele@hiwgcap.org::8939d621-420f-48e9-aa7d-59a84e92a34f" providerId="AD" clId="Web-{B5F6E791-F780-4899-B5CE-95185061E36B}" dt="2022-08-28T22:48:00.880" v="142"/>
          <ac:picMkLst>
            <pc:docMk/>
            <pc:sldMk cId="3733405411" sldId="269"/>
            <ac:picMk id="4" creationId="{10EA7183-32BB-FF5B-1FCB-87B3DA18940B}"/>
          </ac:picMkLst>
        </pc:picChg>
        <pc:cxnChg chg="add">
          <ac:chgData name="Vares-Kanaele, Kupono K C/2dLt" userId="S::kupono.vares-kanaele@hiwgcap.org::8939d621-420f-48e9-aa7d-59a84e92a34f" providerId="AD" clId="Web-{B5F6E791-F780-4899-B5CE-95185061E36B}" dt="2022-08-28T22:48:00.880" v="142"/>
          <ac:cxnSpMkLst>
            <pc:docMk/>
            <pc:sldMk cId="3733405411" sldId="269"/>
            <ac:cxnSpMk id="11" creationId="{AA2EAA10-076F-46BD-8F0F-B9A2FB77A85C}"/>
          </ac:cxnSpMkLst>
        </pc:cxnChg>
        <pc:cxnChg chg="add">
          <ac:chgData name="Vares-Kanaele, Kupono K C/2dLt" userId="S::kupono.vares-kanaele@hiwgcap.org::8939d621-420f-48e9-aa7d-59a84e92a34f" providerId="AD" clId="Web-{B5F6E791-F780-4899-B5CE-95185061E36B}" dt="2022-08-28T22:48:00.880" v="142"/>
          <ac:cxnSpMkLst>
            <pc:docMk/>
            <pc:sldMk cId="3733405411" sldId="269"/>
            <ac:cxnSpMk id="13" creationId="{D891E407-403B-4764-86C9-33A56D3BCAA3}"/>
          </ac:cxnSpMkLst>
        </pc:cxnChg>
      </pc:sldChg>
      <pc:sldChg chg="modSp new del">
        <pc:chgData name="Vares-Kanaele, Kupono K C/2dLt" userId="S::kupono.vares-kanaele@hiwgcap.org::8939d621-420f-48e9-aa7d-59a84e92a34f" providerId="AD" clId="Web-{B5F6E791-F780-4899-B5CE-95185061E36B}" dt="2022-08-28T22:52:02.935" v="207"/>
        <pc:sldMkLst>
          <pc:docMk/>
          <pc:sldMk cId="3044168391" sldId="270"/>
        </pc:sldMkLst>
        <pc:spChg chg="mod">
          <ac:chgData name="Vares-Kanaele, Kupono K C/2dLt" userId="S::kupono.vares-kanaele@hiwgcap.org::8939d621-420f-48e9-aa7d-59a84e92a34f" providerId="AD" clId="Web-{B5F6E791-F780-4899-B5CE-95185061E36B}" dt="2022-08-28T22:48:58.835" v="206" actId="20577"/>
          <ac:spMkLst>
            <pc:docMk/>
            <pc:sldMk cId="3044168391" sldId="270"/>
            <ac:spMk id="3" creationId="{682A15D9-CB43-28D6-5CC3-6018287CBD1C}"/>
          </ac:spMkLst>
        </pc:spChg>
      </pc:sldChg>
      <pc:sldChg chg="addSp delSp modSp new mod ord setBg">
        <pc:chgData name="Vares-Kanaele, Kupono K C/2dLt" userId="S::kupono.vares-kanaele@hiwgcap.org::8939d621-420f-48e9-aa7d-59a84e92a34f" providerId="AD" clId="Web-{B5F6E791-F780-4899-B5CE-95185061E36B}" dt="2022-08-28T22:56:05.178" v="424" actId="20577"/>
        <pc:sldMkLst>
          <pc:docMk/>
          <pc:sldMk cId="3077908739" sldId="270"/>
        </pc:sldMkLst>
        <pc:spChg chg="mod ord">
          <ac:chgData name="Vares-Kanaele, Kupono K C/2dLt" userId="S::kupono.vares-kanaele@hiwgcap.org::8939d621-420f-48e9-aa7d-59a84e92a34f" providerId="AD" clId="Web-{B5F6E791-F780-4899-B5CE-95185061E36B}" dt="2022-08-28T22:52:31.139" v="218"/>
          <ac:spMkLst>
            <pc:docMk/>
            <pc:sldMk cId="3077908739" sldId="270"/>
            <ac:spMk id="2" creationId="{87BCA726-594B-D026-87F9-919698F82401}"/>
          </ac:spMkLst>
        </pc:spChg>
        <pc:spChg chg="del">
          <ac:chgData name="Vares-Kanaele, Kupono K C/2dLt" userId="S::kupono.vares-kanaele@hiwgcap.org::8939d621-420f-48e9-aa7d-59a84e92a34f" providerId="AD" clId="Web-{B5F6E791-F780-4899-B5CE-95185061E36B}" dt="2022-08-28T22:52:24.530" v="217"/>
          <ac:spMkLst>
            <pc:docMk/>
            <pc:sldMk cId="3077908739" sldId="270"/>
            <ac:spMk id="3" creationId="{54DDD5E7-4CCA-A2B7-2745-0D53C7CB6F0C}"/>
          </ac:spMkLst>
        </pc:spChg>
        <pc:spChg chg="add del mod">
          <ac:chgData name="Vares-Kanaele, Kupono K C/2dLt" userId="S::kupono.vares-kanaele@hiwgcap.org::8939d621-420f-48e9-aa7d-59a84e92a34f" providerId="AD" clId="Web-{B5F6E791-F780-4899-B5CE-95185061E36B}" dt="2022-08-28T22:56:05.178" v="424" actId="20577"/>
          <ac:spMkLst>
            <pc:docMk/>
            <pc:sldMk cId="3077908739" sldId="270"/>
            <ac:spMk id="8" creationId="{20C80907-73D5-AF5D-4A5F-762B12F0040B}"/>
          </ac:spMkLst>
        </pc:spChg>
        <pc:spChg chg="add">
          <ac:chgData name="Vares-Kanaele, Kupono K C/2dLt" userId="S::kupono.vares-kanaele@hiwgcap.org::8939d621-420f-48e9-aa7d-59a84e92a34f" providerId="AD" clId="Web-{B5F6E791-F780-4899-B5CE-95185061E36B}" dt="2022-08-28T22:52:31.139" v="218"/>
          <ac:spMkLst>
            <pc:docMk/>
            <pc:sldMk cId="3077908739" sldId="270"/>
            <ac:spMk id="11" creationId="{3CD9DF72-87A3-404E-A828-84CBF11A8303}"/>
          </ac:spMkLst>
        </pc:spChg>
        <pc:graphicFrameChg chg="add del mod ord modGraphic">
          <ac:chgData name="Vares-Kanaele, Kupono K C/2dLt" userId="S::kupono.vares-kanaele@hiwgcap.org::8939d621-420f-48e9-aa7d-59a84e92a34f" providerId="AD" clId="Web-{B5F6E791-F780-4899-B5CE-95185061E36B}" dt="2022-08-28T22:52:47.656" v="220"/>
          <ac:graphicFrameMkLst>
            <pc:docMk/>
            <pc:sldMk cId="3077908739" sldId="270"/>
            <ac:graphicFrameMk id="5" creationId="{C126168F-BDE7-A36C-F9B4-89A43CC4A861}"/>
          </ac:graphicFrameMkLst>
        </pc:graphicFrameChg>
        <pc:picChg chg="add mod ord">
          <ac:chgData name="Vares-Kanaele, Kupono K C/2dLt" userId="S::kupono.vares-kanaele@hiwgcap.org::8939d621-420f-48e9-aa7d-59a84e92a34f" providerId="AD" clId="Web-{B5F6E791-F780-4899-B5CE-95185061E36B}" dt="2022-08-28T22:52:31.139" v="218"/>
          <ac:picMkLst>
            <pc:docMk/>
            <pc:sldMk cId="3077908739" sldId="270"/>
            <ac:picMk id="4" creationId="{A3B22516-64CD-1C36-1185-75106094C189}"/>
          </ac:picMkLst>
        </pc:picChg>
        <pc:cxnChg chg="add">
          <ac:chgData name="Vares-Kanaele, Kupono K C/2dLt" userId="S::kupono.vares-kanaele@hiwgcap.org::8939d621-420f-48e9-aa7d-59a84e92a34f" providerId="AD" clId="Web-{B5F6E791-F780-4899-B5CE-95185061E36B}" dt="2022-08-28T22:52:31.139" v="218"/>
          <ac:cxnSpMkLst>
            <pc:docMk/>
            <pc:sldMk cId="3077908739" sldId="270"/>
            <ac:cxnSpMk id="13" creationId="{20E3A342-4D61-4E3F-AF90-1AB42AEB96CC}"/>
          </ac:cxnSpMkLst>
        </pc:cxnChg>
      </pc:sldChg>
      <pc:sldChg chg="addSp delSp modSp new mod ord modTransition setBg modClrScheme addAnim delAnim modAnim setClrOvrMap chgLayout">
        <pc:chgData name="Vares-Kanaele, Kupono K C/2dLt" userId="S::kupono.vares-kanaele@hiwgcap.org::8939d621-420f-48e9-aa7d-59a84e92a34f" providerId="AD" clId="Web-{B5F6E791-F780-4899-B5CE-95185061E36B}" dt="2022-08-28T23:10:03.582" v="663"/>
        <pc:sldMkLst>
          <pc:docMk/>
          <pc:sldMk cId="2026837185" sldId="271"/>
        </pc:sldMkLst>
        <pc:spChg chg="mod ord">
          <ac:chgData name="Vares-Kanaele, Kupono K C/2dLt" userId="S::kupono.vares-kanaele@hiwgcap.org::8939d621-420f-48e9-aa7d-59a84e92a34f" providerId="AD" clId="Web-{B5F6E791-F780-4899-B5CE-95185061E36B}" dt="2022-08-28T22:57:48.854" v="463"/>
          <ac:spMkLst>
            <pc:docMk/>
            <pc:sldMk cId="2026837185" sldId="271"/>
            <ac:spMk id="2" creationId="{17F6E87C-AA14-0CB7-8AE8-A37338C59CBC}"/>
          </ac:spMkLst>
        </pc:spChg>
        <pc:spChg chg="del mod ord">
          <ac:chgData name="Vares-Kanaele, Kupono K C/2dLt" userId="S::kupono.vares-kanaele@hiwgcap.org::8939d621-420f-48e9-aa7d-59a84e92a34f" providerId="AD" clId="Web-{B5F6E791-F780-4899-B5CE-95185061E36B}" dt="2022-08-28T22:56:20.522" v="428"/>
          <ac:spMkLst>
            <pc:docMk/>
            <pc:sldMk cId="2026837185" sldId="271"/>
            <ac:spMk id="3" creationId="{8750C3F7-BEB4-2B77-D84E-50E2CB912917}"/>
          </ac:spMkLst>
        </pc:spChg>
        <pc:spChg chg="add">
          <ac:chgData name="Vares-Kanaele, Kupono K C/2dLt" userId="S::kupono.vares-kanaele@hiwgcap.org::8939d621-420f-48e9-aa7d-59a84e92a34f" providerId="AD" clId="Web-{B5F6E791-F780-4899-B5CE-95185061E36B}" dt="2022-08-28T22:57:48.854" v="463"/>
          <ac:spMkLst>
            <pc:docMk/>
            <pc:sldMk cId="2026837185" sldId="271"/>
            <ac:spMk id="8" creationId="{E49CC64F-7275-4E33-961B-0C5CDC439875}"/>
          </ac:spMkLst>
        </pc:spChg>
        <pc:picChg chg="add">
          <ac:chgData name="Vares-Kanaele, Kupono K C/2dLt" userId="S::kupono.vares-kanaele@hiwgcap.org::8939d621-420f-48e9-aa7d-59a84e92a34f" providerId="AD" clId="Web-{B5F6E791-F780-4899-B5CE-95185061E36B}" dt="2022-08-28T22:57:48.854" v="463"/>
          <ac:picMkLst>
            <pc:docMk/>
            <pc:sldMk cId="2026837185" sldId="271"/>
            <ac:picMk id="4" creationId="{EFCFEBE6-C6B3-6727-B086-995FF5E04306}"/>
          </ac:picMkLst>
        </pc:picChg>
      </pc:sldChg>
      <pc:sldChg chg="addSp delSp modSp new">
        <pc:chgData name="Vares-Kanaele, Kupono K C/2dLt" userId="S::kupono.vares-kanaele@hiwgcap.org::8939d621-420f-48e9-aa7d-59a84e92a34f" providerId="AD" clId="Web-{B5F6E791-F780-4899-B5CE-95185061E36B}" dt="2022-08-28T23:00:31.500" v="508" actId="14100"/>
        <pc:sldMkLst>
          <pc:docMk/>
          <pc:sldMk cId="922482998" sldId="272"/>
        </pc:sldMkLst>
        <pc:spChg chg="mod">
          <ac:chgData name="Vares-Kanaele, Kupono K C/2dLt" userId="S::kupono.vares-kanaele@hiwgcap.org::8939d621-420f-48e9-aa7d-59a84e92a34f" providerId="AD" clId="Web-{B5F6E791-F780-4899-B5CE-95185061E36B}" dt="2022-08-28T22:59:27.169" v="496" actId="20577"/>
          <ac:spMkLst>
            <pc:docMk/>
            <pc:sldMk cId="922482998" sldId="272"/>
            <ac:spMk id="2" creationId="{60D7D9CD-8B79-B069-CD18-8E3CD88A1FA7}"/>
          </ac:spMkLst>
        </pc:spChg>
        <pc:spChg chg="del">
          <ac:chgData name="Vares-Kanaele, Kupono K C/2dLt" userId="S::kupono.vares-kanaele@hiwgcap.org::8939d621-420f-48e9-aa7d-59a84e92a34f" providerId="AD" clId="Web-{B5F6E791-F780-4899-B5CE-95185061E36B}" dt="2022-08-28T22:59:32.888" v="497"/>
          <ac:spMkLst>
            <pc:docMk/>
            <pc:sldMk cId="922482998" sldId="272"/>
            <ac:spMk id="3" creationId="{A1B0F4BD-A2BC-9A1E-974E-1488ADA27A05}"/>
          </ac:spMkLst>
        </pc:spChg>
        <pc:picChg chg="add mod">
          <ac:chgData name="Vares-Kanaele, Kupono K C/2dLt" userId="S::kupono.vares-kanaele@hiwgcap.org::8939d621-420f-48e9-aa7d-59a84e92a34f" providerId="AD" clId="Web-{B5F6E791-F780-4899-B5CE-95185061E36B}" dt="2022-08-28T23:00:31.500" v="508" actId="14100"/>
          <ac:picMkLst>
            <pc:docMk/>
            <pc:sldMk cId="922482998" sldId="272"/>
            <ac:picMk id="4" creationId="{4B2063A2-0481-4E87-1964-6300625CADE3}"/>
          </ac:picMkLst>
        </pc:picChg>
      </pc:sldChg>
      <pc:sldChg chg="addSp delSp modSp new mod ord setBg">
        <pc:chgData name="Vares-Kanaele, Kupono K C/2dLt" userId="S::kupono.vares-kanaele@hiwgcap.org::8939d621-420f-48e9-aa7d-59a84e92a34f" providerId="AD" clId="Web-{B5F6E791-F780-4899-B5CE-95185061E36B}" dt="2022-08-28T23:10:23.052" v="666"/>
        <pc:sldMkLst>
          <pc:docMk/>
          <pc:sldMk cId="3457313255" sldId="273"/>
        </pc:sldMkLst>
        <pc:spChg chg="mod">
          <ac:chgData name="Vares-Kanaele, Kupono K C/2dLt" userId="S::kupono.vares-kanaele@hiwgcap.org::8939d621-420f-48e9-aa7d-59a84e92a34f" providerId="AD" clId="Web-{B5F6E791-F780-4899-B5CE-95185061E36B}" dt="2022-08-28T23:10:23.052" v="666"/>
          <ac:spMkLst>
            <pc:docMk/>
            <pc:sldMk cId="3457313255" sldId="273"/>
            <ac:spMk id="2" creationId="{E58D906B-252C-DBEA-1C0B-C0300A608AC2}"/>
          </ac:spMkLst>
        </pc:spChg>
        <pc:spChg chg="add del mod">
          <ac:chgData name="Vares-Kanaele, Kupono K C/2dLt" userId="S::kupono.vares-kanaele@hiwgcap.org::8939d621-420f-48e9-aa7d-59a84e92a34f" providerId="AD" clId="Web-{B5F6E791-F780-4899-B5CE-95185061E36B}" dt="2022-08-28T23:10:23.052" v="666"/>
          <ac:spMkLst>
            <pc:docMk/>
            <pc:sldMk cId="3457313255" sldId="273"/>
            <ac:spMk id="3" creationId="{1A65CCDD-18AC-A1BA-239F-B47E0E957AAC}"/>
          </ac:spMkLst>
        </pc:spChg>
        <pc:spChg chg="add">
          <ac:chgData name="Vares-Kanaele, Kupono K C/2dLt" userId="S::kupono.vares-kanaele@hiwgcap.org::8939d621-420f-48e9-aa7d-59a84e92a34f" providerId="AD" clId="Web-{B5F6E791-F780-4899-B5CE-95185061E36B}" dt="2022-08-28T23:10:23.052" v="666"/>
          <ac:spMkLst>
            <pc:docMk/>
            <pc:sldMk cId="3457313255" sldId="273"/>
            <ac:spMk id="9" creationId="{B819A166-7571-4003-A6B8-B62034C3ED30}"/>
          </ac:spMkLst>
        </pc:spChg>
        <pc:graphicFrameChg chg="add">
          <ac:chgData name="Vares-Kanaele, Kupono K C/2dLt" userId="S::kupono.vares-kanaele@hiwgcap.org::8939d621-420f-48e9-aa7d-59a84e92a34f" providerId="AD" clId="Web-{B5F6E791-F780-4899-B5CE-95185061E36B}" dt="2022-08-28T23:10:23.052" v="666"/>
          <ac:graphicFrameMkLst>
            <pc:docMk/>
            <pc:sldMk cId="3457313255" sldId="273"/>
            <ac:graphicFrameMk id="5" creationId="{4682CA59-DACE-8715-B798-ED9E5C1C76A6}"/>
          </ac:graphicFrameMkLst>
        </pc:graphicFrameChg>
        <pc:picChg chg="add del mod ord">
          <ac:chgData name="Vares-Kanaele, Kupono K C/2dLt" userId="S::kupono.vares-kanaele@hiwgcap.org::8939d621-420f-48e9-aa7d-59a84e92a34f" providerId="AD" clId="Web-{B5F6E791-F780-4899-B5CE-95185061E36B}" dt="2022-08-28T23:00:03.343" v="503"/>
          <ac:picMkLst>
            <pc:docMk/>
            <pc:sldMk cId="3457313255" sldId="273"/>
            <ac:picMk id="4" creationId="{BF6E275F-FF9B-FA1C-7B65-978AD022247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5C267-4944-47B5-A527-2E178DB708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8E22B47-EF14-4C6D-8120-DA353800E2A0}">
      <dgm:prSet/>
      <dgm:spPr/>
      <dgm:t>
        <a:bodyPr/>
        <a:lstStyle/>
        <a:p>
          <a:r>
            <a:rPr lang="en-US"/>
            <a:t>We want to make sure that you know how to access Cadet testing modules so that you can start promoting ASAP</a:t>
          </a:r>
        </a:p>
      </dgm:t>
    </dgm:pt>
    <dgm:pt modelId="{A8AFBE58-8146-48A8-9E84-1ABA77A57A71}" type="parTrans" cxnId="{FB13DEA7-DA6D-4F66-90E2-B03CAB232CFE}">
      <dgm:prSet/>
      <dgm:spPr/>
      <dgm:t>
        <a:bodyPr/>
        <a:lstStyle/>
        <a:p>
          <a:endParaRPr lang="en-US"/>
        </a:p>
      </dgm:t>
    </dgm:pt>
    <dgm:pt modelId="{1EF8CD60-0C7E-48E3-87FD-F55ED8DEFDE9}" type="sibTrans" cxnId="{FB13DEA7-DA6D-4F66-90E2-B03CAB232CFE}">
      <dgm:prSet/>
      <dgm:spPr/>
      <dgm:t>
        <a:bodyPr/>
        <a:lstStyle/>
        <a:p>
          <a:endParaRPr lang="en-US"/>
        </a:p>
      </dgm:t>
    </dgm:pt>
    <dgm:pt modelId="{8B02FE21-D5F6-47B6-BE9D-7FE396736FEF}">
      <dgm:prSet/>
      <dgm:spPr/>
      <dgm:t>
        <a:bodyPr/>
        <a:lstStyle/>
        <a:p>
          <a:r>
            <a:rPr lang="en-US"/>
            <a:t>We will go step by step so that you will have a clear picture on what you will need to do.</a:t>
          </a:r>
        </a:p>
      </dgm:t>
    </dgm:pt>
    <dgm:pt modelId="{BB4C3341-C8C3-46D0-A4E8-875649431965}" type="parTrans" cxnId="{40CD13E3-2A9B-47AF-A851-39B9C5A0FCAC}">
      <dgm:prSet/>
      <dgm:spPr/>
      <dgm:t>
        <a:bodyPr/>
        <a:lstStyle/>
        <a:p>
          <a:endParaRPr lang="en-US"/>
        </a:p>
      </dgm:t>
    </dgm:pt>
    <dgm:pt modelId="{3956736E-98EF-45A4-8CF3-4B6CA5E4D3A5}" type="sibTrans" cxnId="{40CD13E3-2A9B-47AF-A851-39B9C5A0FCAC}">
      <dgm:prSet/>
      <dgm:spPr/>
      <dgm:t>
        <a:bodyPr/>
        <a:lstStyle/>
        <a:p>
          <a:endParaRPr lang="en-US"/>
        </a:p>
      </dgm:t>
    </dgm:pt>
    <dgm:pt modelId="{FCDD7E41-1CCA-484B-BE95-86A28BE871B1}" type="pres">
      <dgm:prSet presAssocID="{6295C267-4944-47B5-A527-2E178DB7087E}" presName="root" presStyleCnt="0">
        <dgm:presLayoutVars>
          <dgm:dir/>
          <dgm:resizeHandles val="exact"/>
        </dgm:presLayoutVars>
      </dgm:prSet>
      <dgm:spPr/>
    </dgm:pt>
    <dgm:pt modelId="{89C98E7C-DAE0-4835-9B3C-E509850593A5}" type="pres">
      <dgm:prSet presAssocID="{08E22B47-EF14-4C6D-8120-DA353800E2A0}" presName="compNode" presStyleCnt="0"/>
      <dgm:spPr/>
    </dgm:pt>
    <dgm:pt modelId="{CCCB3DB3-31DE-4AC6-B220-5AD0578466BE}" type="pres">
      <dgm:prSet presAssocID="{08E22B47-EF14-4C6D-8120-DA353800E2A0}" presName="bgRect" presStyleLbl="bgShp" presStyleIdx="0" presStyleCnt="2"/>
      <dgm:spPr/>
    </dgm:pt>
    <dgm:pt modelId="{9F2B93C1-0321-464A-BE52-AA8F208C9EBA}" type="pres">
      <dgm:prSet presAssocID="{08E22B47-EF14-4C6D-8120-DA353800E2A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4401AB3-A1F9-40A2-B51D-839FBA402C35}" type="pres">
      <dgm:prSet presAssocID="{08E22B47-EF14-4C6D-8120-DA353800E2A0}" presName="spaceRect" presStyleCnt="0"/>
      <dgm:spPr/>
    </dgm:pt>
    <dgm:pt modelId="{62EC403D-C5F4-4E3F-ADA9-3F5BE1C64068}" type="pres">
      <dgm:prSet presAssocID="{08E22B47-EF14-4C6D-8120-DA353800E2A0}" presName="parTx" presStyleLbl="revTx" presStyleIdx="0" presStyleCnt="2">
        <dgm:presLayoutVars>
          <dgm:chMax val="0"/>
          <dgm:chPref val="0"/>
        </dgm:presLayoutVars>
      </dgm:prSet>
      <dgm:spPr/>
    </dgm:pt>
    <dgm:pt modelId="{C9078D65-5325-42B5-AFD0-23BFF0D3FF68}" type="pres">
      <dgm:prSet presAssocID="{1EF8CD60-0C7E-48E3-87FD-F55ED8DEFDE9}" presName="sibTrans" presStyleCnt="0"/>
      <dgm:spPr/>
    </dgm:pt>
    <dgm:pt modelId="{E3E689FE-5DC1-48F1-9794-E7325F8C4AC3}" type="pres">
      <dgm:prSet presAssocID="{8B02FE21-D5F6-47B6-BE9D-7FE396736FEF}" presName="compNode" presStyleCnt="0"/>
      <dgm:spPr/>
    </dgm:pt>
    <dgm:pt modelId="{F2C59DE1-2C12-49B2-8EE2-78DB5C8AF00A}" type="pres">
      <dgm:prSet presAssocID="{8B02FE21-D5F6-47B6-BE9D-7FE396736FEF}" presName="bgRect" presStyleLbl="bgShp" presStyleIdx="1" presStyleCnt="2"/>
      <dgm:spPr/>
    </dgm:pt>
    <dgm:pt modelId="{D299FDCC-CE8A-4AF7-9964-E8FED912321D}" type="pres">
      <dgm:prSet presAssocID="{8B02FE21-D5F6-47B6-BE9D-7FE396736F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7A16F1DA-4843-44AB-A647-AE1619E87C9A}" type="pres">
      <dgm:prSet presAssocID="{8B02FE21-D5F6-47B6-BE9D-7FE396736FEF}" presName="spaceRect" presStyleCnt="0"/>
      <dgm:spPr/>
    </dgm:pt>
    <dgm:pt modelId="{972F5E52-9ED2-4FFA-8D1C-583FB6EB24FF}" type="pres">
      <dgm:prSet presAssocID="{8B02FE21-D5F6-47B6-BE9D-7FE396736FE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095147C-F63B-4720-878F-7FFDB4F22B2A}" type="presOf" srcId="{8B02FE21-D5F6-47B6-BE9D-7FE396736FEF}" destId="{972F5E52-9ED2-4FFA-8D1C-583FB6EB24FF}" srcOrd="0" destOrd="0" presId="urn:microsoft.com/office/officeart/2018/2/layout/IconVerticalSolidList"/>
    <dgm:cxn modelId="{E8400687-BF9C-4978-8E9B-B10AD28E9254}" type="presOf" srcId="{08E22B47-EF14-4C6D-8120-DA353800E2A0}" destId="{62EC403D-C5F4-4E3F-ADA9-3F5BE1C64068}" srcOrd="0" destOrd="0" presId="urn:microsoft.com/office/officeart/2018/2/layout/IconVerticalSolidList"/>
    <dgm:cxn modelId="{FB13DEA7-DA6D-4F66-90E2-B03CAB232CFE}" srcId="{6295C267-4944-47B5-A527-2E178DB7087E}" destId="{08E22B47-EF14-4C6D-8120-DA353800E2A0}" srcOrd="0" destOrd="0" parTransId="{A8AFBE58-8146-48A8-9E84-1ABA77A57A71}" sibTransId="{1EF8CD60-0C7E-48E3-87FD-F55ED8DEFDE9}"/>
    <dgm:cxn modelId="{1038A7CF-526E-4DF9-BF7B-5A8710534CBD}" type="presOf" srcId="{6295C267-4944-47B5-A527-2E178DB7087E}" destId="{FCDD7E41-1CCA-484B-BE95-86A28BE871B1}" srcOrd="0" destOrd="0" presId="urn:microsoft.com/office/officeart/2018/2/layout/IconVerticalSolidList"/>
    <dgm:cxn modelId="{40CD13E3-2A9B-47AF-A851-39B9C5A0FCAC}" srcId="{6295C267-4944-47B5-A527-2E178DB7087E}" destId="{8B02FE21-D5F6-47B6-BE9D-7FE396736FEF}" srcOrd="1" destOrd="0" parTransId="{BB4C3341-C8C3-46D0-A4E8-875649431965}" sibTransId="{3956736E-98EF-45A4-8CF3-4B6CA5E4D3A5}"/>
    <dgm:cxn modelId="{E445E6C4-3A8C-41B0-BD14-194663C7649C}" type="presParOf" srcId="{FCDD7E41-1CCA-484B-BE95-86A28BE871B1}" destId="{89C98E7C-DAE0-4835-9B3C-E509850593A5}" srcOrd="0" destOrd="0" presId="urn:microsoft.com/office/officeart/2018/2/layout/IconVerticalSolidList"/>
    <dgm:cxn modelId="{6E42A097-7317-4E22-B802-AF67274E3CBA}" type="presParOf" srcId="{89C98E7C-DAE0-4835-9B3C-E509850593A5}" destId="{CCCB3DB3-31DE-4AC6-B220-5AD0578466BE}" srcOrd="0" destOrd="0" presId="urn:microsoft.com/office/officeart/2018/2/layout/IconVerticalSolidList"/>
    <dgm:cxn modelId="{0B2254B3-FC7A-4DE2-AE4A-388F81D94284}" type="presParOf" srcId="{89C98E7C-DAE0-4835-9B3C-E509850593A5}" destId="{9F2B93C1-0321-464A-BE52-AA8F208C9EBA}" srcOrd="1" destOrd="0" presId="urn:microsoft.com/office/officeart/2018/2/layout/IconVerticalSolidList"/>
    <dgm:cxn modelId="{9CE3E8B9-D7D2-4EE1-92B1-3A15D6604890}" type="presParOf" srcId="{89C98E7C-DAE0-4835-9B3C-E509850593A5}" destId="{64401AB3-A1F9-40A2-B51D-839FBA402C35}" srcOrd="2" destOrd="0" presId="urn:microsoft.com/office/officeart/2018/2/layout/IconVerticalSolidList"/>
    <dgm:cxn modelId="{0364C4FE-9633-4DC5-B3DD-60047CFDF04A}" type="presParOf" srcId="{89C98E7C-DAE0-4835-9B3C-E509850593A5}" destId="{62EC403D-C5F4-4E3F-ADA9-3F5BE1C64068}" srcOrd="3" destOrd="0" presId="urn:microsoft.com/office/officeart/2018/2/layout/IconVerticalSolidList"/>
    <dgm:cxn modelId="{513F5518-34DB-44CE-A804-E9EE819A82D1}" type="presParOf" srcId="{FCDD7E41-1CCA-484B-BE95-86A28BE871B1}" destId="{C9078D65-5325-42B5-AFD0-23BFF0D3FF68}" srcOrd="1" destOrd="0" presId="urn:microsoft.com/office/officeart/2018/2/layout/IconVerticalSolidList"/>
    <dgm:cxn modelId="{DCA2862A-4506-42FE-A0C7-BAC877A6929B}" type="presParOf" srcId="{FCDD7E41-1CCA-484B-BE95-86A28BE871B1}" destId="{E3E689FE-5DC1-48F1-9794-E7325F8C4AC3}" srcOrd="2" destOrd="0" presId="urn:microsoft.com/office/officeart/2018/2/layout/IconVerticalSolidList"/>
    <dgm:cxn modelId="{F9EB0AC2-942B-4B36-8EFB-DBD3DD5B8872}" type="presParOf" srcId="{E3E689FE-5DC1-48F1-9794-E7325F8C4AC3}" destId="{F2C59DE1-2C12-49B2-8EE2-78DB5C8AF00A}" srcOrd="0" destOrd="0" presId="urn:microsoft.com/office/officeart/2018/2/layout/IconVerticalSolidList"/>
    <dgm:cxn modelId="{1A6457F2-7C61-4035-8889-DECA007E3219}" type="presParOf" srcId="{E3E689FE-5DC1-48F1-9794-E7325F8C4AC3}" destId="{D299FDCC-CE8A-4AF7-9964-E8FED912321D}" srcOrd="1" destOrd="0" presId="urn:microsoft.com/office/officeart/2018/2/layout/IconVerticalSolidList"/>
    <dgm:cxn modelId="{9E586749-A44C-46BC-B1CE-FBC675840743}" type="presParOf" srcId="{E3E689FE-5DC1-48F1-9794-E7325F8C4AC3}" destId="{7A16F1DA-4843-44AB-A647-AE1619E87C9A}" srcOrd="2" destOrd="0" presId="urn:microsoft.com/office/officeart/2018/2/layout/IconVerticalSolidList"/>
    <dgm:cxn modelId="{DEEFF444-425F-4E7D-B011-9A079B67D11C}" type="presParOf" srcId="{E3E689FE-5DC1-48F1-9794-E7325F8C4AC3}" destId="{972F5E52-9ED2-4FFA-8D1C-583FB6EB24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B3DB3-31DE-4AC6-B220-5AD0578466BE}">
      <dsp:nvSpPr>
        <dsp:cNvPr id="0" name=""/>
        <dsp:cNvSpPr/>
      </dsp:nvSpPr>
      <dsp:spPr>
        <a:xfrm>
          <a:off x="0" y="894511"/>
          <a:ext cx="6263640" cy="16514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B93C1-0321-464A-BE52-AA8F208C9EBA}">
      <dsp:nvSpPr>
        <dsp:cNvPr id="0" name=""/>
        <dsp:cNvSpPr/>
      </dsp:nvSpPr>
      <dsp:spPr>
        <a:xfrm>
          <a:off x="499550" y="1266078"/>
          <a:ext cx="908273" cy="90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C403D-C5F4-4E3F-ADA9-3F5BE1C64068}">
      <dsp:nvSpPr>
        <dsp:cNvPr id="0" name=""/>
        <dsp:cNvSpPr/>
      </dsp:nvSpPr>
      <dsp:spPr>
        <a:xfrm>
          <a:off x="1907374" y="894511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 want to make sure that you know how to access Cadet testing modules so that you can start promoting ASAP</a:t>
          </a:r>
        </a:p>
      </dsp:txBody>
      <dsp:txXfrm>
        <a:off x="1907374" y="894511"/>
        <a:ext cx="4356265" cy="1651406"/>
      </dsp:txXfrm>
    </dsp:sp>
    <dsp:sp modelId="{F2C59DE1-2C12-49B2-8EE2-78DB5C8AF00A}">
      <dsp:nvSpPr>
        <dsp:cNvPr id="0" name=""/>
        <dsp:cNvSpPr/>
      </dsp:nvSpPr>
      <dsp:spPr>
        <a:xfrm>
          <a:off x="0" y="2958769"/>
          <a:ext cx="6263640" cy="1651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9FDCC-CE8A-4AF7-9964-E8FED912321D}">
      <dsp:nvSpPr>
        <dsp:cNvPr id="0" name=""/>
        <dsp:cNvSpPr/>
      </dsp:nvSpPr>
      <dsp:spPr>
        <a:xfrm>
          <a:off x="499550" y="3330336"/>
          <a:ext cx="908273" cy="908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F5E52-9ED2-4FFA-8D1C-583FB6EB24FF}">
      <dsp:nvSpPr>
        <dsp:cNvPr id="0" name=""/>
        <dsp:cNvSpPr/>
      </dsp:nvSpPr>
      <dsp:spPr>
        <a:xfrm>
          <a:off x="1907374" y="2958769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 will go step by step so that you will have a clear picture on what you will need to do.</a:t>
          </a:r>
        </a:p>
      </dsp:txBody>
      <dsp:txXfrm>
        <a:off x="1907374" y="2958769"/>
        <a:ext cx="4356265" cy="165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>
                <a:cs typeface="Calibri Light"/>
              </a:rPr>
              <a:t>How to access Cadet Testing Modules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>
                <a:cs typeface="Calibri"/>
              </a:rPr>
              <a:t>Lyman Field Composite Squadron</a:t>
            </a:r>
            <a:endParaRPr lang="en-US" sz="200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139EDFFC-0170-F8FD-1418-09BC40E47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99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4401-97A5-8276-B880-2D7D7513A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cs typeface="Calibri Light"/>
              </a:rPr>
              <a:t>THANK YOU! SEMPER VIGILANS!</a:t>
            </a:r>
          </a:p>
        </p:txBody>
      </p:sp>
    </p:spTree>
    <p:extLst>
      <p:ext uri="{BB962C8B-B14F-4D97-AF65-F5344CB8AC3E}">
        <p14:creationId xmlns:p14="http://schemas.microsoft.com/office/powerpoint/2010/main" val="243922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D906B-252C-DBEA-1C0B-C0300A60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  <a:cs typeface="Calibri Light"/>
              </a:rPr>
              <a:t>The purpose of this presentation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82CA59-DACE-8715-B798-ED9E5C1C7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77729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31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DE6829A-6D20-5D9C-FE00-47C9EC398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6" b="1"/>
          <a:stretch/>
        </p:blipFill>
        <p:spPr>
          <a:xfrm>
            <a:off x="-78134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9FAE6-E4CC-20EA-48E5-091B9151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Step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82A1-ACF9-47A9-E066-E614107C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Go to </a:t>
            </a:r>
            <a:r>
              <a:rPr lang="en-US" sz="2000" dirty="0" err="1"/>
              <a:t>eServices</a:t>
            </a:r>
            <a:r>
              <a:rPr lang="en-US" sz="2000" dirty="0"/>
              <a:t> which is found at capnhq.gov and login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53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E0616B-CE46-21E4-34A7-04A3A15C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24" y="4887132"/>
            <a:ext cx="12192227" cy="177782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Calibri Light" panose="020F0302020204030204"/>
              </a:rPr>
              <a:t>Step Two: Click on Menu</a:t>
            </a:r>
          </a:p>
        </p:txBody>
      </p:sp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75DD764-A979-DE12-F85F-D5D713435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67"/>
          <a:stretch/>
        </p:blipFill>
        <p:spPr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3428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1315A78-4CF7-315B-5066-AF991059A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" r="31614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EB4544-EC40-0976-47B4-A0A5CF164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39870"/>
            <a:ext cx="2942813" cy="571880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Then click on Cadet programs and select "Cadet Online Testing"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1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D9CD-8B79-B069-CD18-8E3CD88A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Three: Click on "Go to AXIS"</a:t>
            </a:r>
            <a:endParaRPr lang="en-US" dirty="0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2063A2-0481-4E87-1964-6300625CA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7" y="1284996"/>
            <a:ext cx="12199814" cy="5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EA7183-32BB-FF5B-1FCB-87B3DA189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68A7B-D52F-BFFF-2CD5-5199F2C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Four: Click on "Cadet Achievement"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0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B22516-64CD-1C36-1185-75106094C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" r="2806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A726-594B-D026-87F9-919698F8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Step Five</a:t>
            </a:r>
            <a:endParaRPr lang="en-US" sz="36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C80907-73D5-AF5D-4A5F-762B12F0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 dirty="0">
                <a:cs typeface="Calibri"/>
              </a:rPr>
              <a:t>Scroll down and you will find your required test. Once you find the test you want to take click on "Enroll" and you will be able to open the test</a:t>
            </a:r>
          </a:p>
          <a:p>
            <a:r>
              <a:rPr lang="en-US" sz="1800" dirty="0">
                <a:cs typeface="Calibri"/>
              </a:rPr>
              <a:t>If you need to take your test another time, you can find in the "main portal" section under "Courses in progress"</a:t>
            </a:r>
          </a:p>
        </p:txBody>
      </p:sp>
    </p:spTree>
    <p:extLst>
      <p:ext uri="{BB962C8B-B14F-4D97-AF65-F5344CB8AC3E}">
        <p14:creationId xmlns:p14="http://schemas.microsoft.com/office/powerpoint/2010/main" val="307790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6E87C-AA14-0CB7-8AE8-A37338C59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cs typeface="Calibri Light"/>
              </a:rPr>
              <a:t>ANY QUESTIONS?</a:t>
            </a:r>
            <a:endParaRPr lang="en-US" sz="54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Yellow question mark">
            <a:extLst>
              <a:ext uri="{FF2B5EF4-FFF2-40B4-BE49-F238E27FC236}">
                <a16:creationId xmlns:a16="http://schemas.microsoft.com/office/drawing/2014/main" id="{EFCFEBE6-C6B3-6727-B086-995FF5E04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99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683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3CE310CE72594AA084A34B54B6F754" ma:contentTypeVersion="2" ma:contentTypeDescription="Create a new document." ma:contentTypeScope="" ma:versionID="cf9f04cd2c983ec6a31c99ffc3f23d07">
  <xsd:schema xmlns:xsd="http://www.w3.org/2001/XMLSchema" xmlns:xs="http://www.w3.org/2001/XMLSchema" xmlns:p="http://schemas.microsoft.com/office/2006/metadata/properties" xmlns:ns2="e14fdcbb-4140-499e-8bba-ba86889255d7" targetNamespace="http://schemas.microsoft.com/office/2006/metadata/properties" ma:root="true" ma:fieldsID="bfcdae4dc861d11790120f4dd343cd16" ns2:_="">
    <xsd:import namespace="e14fdcbb-4140-499e-8bba-ba8688925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fdcbb-4140-499e-8bba-ba8688925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A00827-BC5C-489B-8CB3-DBA8F8BD4E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4fdcbb-4140-499e-8bba-ba8688925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F4B4ED-B6C6-42E2-9D06-CF6A4B6006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EDD0F2-E0CD-433E-A2AE-88BC54C93F5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How to access Cadet Testing Modules</vt:lpstr>
      <vt:lpstr>The purpose of this presentation</vt:lpstr>
      <vt:lpstr>Step One</vt:lpstr>
      <vt:lpstr>Step Two: Click on Menu</vt:lpstr>
      <vt:lpstr>PowerPoint Presentation</vt:lpstr>
      <vt:lpstr>Step Three: Click on "Go to AXIS"</vt:lpstr>
      <vt:lpstr>Step Four: Click on "Cadet Achievement"</vt:lpstr>
      <vt:lpstr>Step Five</vt:lpstr>
      <vt:lpstr>ANY QUESTIONS?</vt:lpstr>
      <vt:lpstr>THANK YOU! SEMPER VIGILANS!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316</cp:revision>
  <dcterms:created xsi:type="dcterms:W3CDTF">2022-08-28T09:17:38Z</dcterms:created>
  <dcterms:modified xsi:type="dcterms:W3CDTF">2022-08-28T23:10:24Z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0x010100AB3CE310CE72594AA084A34B54B6F754</vt:lpwstr>
  </property>
</Properties>
</file>